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media/image19.jpg" ContentType="image/jpg"/>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6" r:id="rId3"/>
    <p:sldMasterId id="2147483689" r:id="rId4"/>
    <p:sldMasterId id="2147483702" r:id="rId5"/>
    <p:sldMasterId id="2147483717" r:id="rId6"/>
    <p:sldMasterId id="2147483730" r:id="rId7"/>
  </p:sldMasterIdLst>
  <p:notesMasterIdLst>
    <p:notesMasterId r:id="rId42"/>
  </p:notesMasterIdLst>
  <p:sldIdLst>
    <p:sldId id="256" r:id="rId8"/>
    <p:sldId id="257" r:id="rId9"/>
    <p:sldId id="259" r:id="rId10"/>
    <p:sldId id="258" r:id="rId11"/>
    <p:sldId id="260" r:id="rId12"/>
    <p:sldId id="261" r:id="rId13"/>
    <p:sldId id="262" r:id="rId14"/>
    <p:sldId id="263" r:id="rId15"/>
    <p:sldId id="264" r:id="rId16"/>
    <p:sldId id="265" r:id="rId17"/>
    <p:sldId id="266" r:id="rId18"/>
    <p:sldId id="267" r:id="rId19"/>
    <p:sldId id="268" r:id="rId20"/>
    <p:sldId id="269" r:id="rId21"/>
    <p:sldId id="270" r:id="rId22"/>
    <p:sldId id="291" r:id="rId23"/>
    <p:sldId id="272" r:id="rId24"/>
    <p:sldId id="273" r:id="rId25"/>
    <p:sldId id="274" r:id="rId26"/>
    <p:sldId id="280" r:id="rId27"/>
    <p:sldId id="276" r:id="rId28"/>
    <p:sldId id="277" r:id="rId29"/>
    <p:sldId id="278" r:id="rId30"/>
    <p:sldId id="279" r:id="rId31"/>
    <p:sldId id="281" r:id="rId32"/>
    <p:sldId id="282" r:id="rId33"/>
    <p:sldId id="283" r:id="rId34"/>
    <p:sldId id="284" r:id="rId35"/>
    <p:sldId id="285" r:id="rId36"/>
    <p:sldId id="286" r:id="rId37"/>
    <p:sldId id="287" r:id="rId38"/>
    <p:sldId id="288" r:id="rId39"/>
    <p:sldId id="289" r:id="rId40"/>
    <p:sldId id="290"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oundtripDataSignature="AMtx7miHvS1RGUW9oJp/xB3xJnnGwXdrOw==" r:id="rId43"/>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vesh Karandika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8-07T21:21:08.867" idx="1">
    <p:pos x="1210" y="331"/>
    <p:text>Last Name order of the panel</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DUzBft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9-08-07T21:21:08.867" idx="1">
    <p:pos x="1210" y="331"/>
    <p:text>Last Name order of the panel</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DUzBft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9-08-07T21:21:08.867" idx="1">
    <p:pos x="1210" y="331"/>
    <p:text>Last Name order of the panel</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DUzBft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 name="Google Shape;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70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68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66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811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3236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 name="Google Shape;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690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715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7065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684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23:notes"/>
          <p:cNvSpPr txBox="1">
            <a:spLocks noGrp="1"/>
          </p:cNvSpPr>
          <p:nvPr>
            <p:ph type="sldNum" idx="12"/>
          </p:nvPr>
        </p:nvSpPr>
        <p:spPr>
          <a:xfrm>
            <a:off x="3884029" y="8829675"/>
            <a:ext cx="2972421" cy="4651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
        <p:nvSpPr>
          <p:cNvPr id="102" name="Google Shape;10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3373743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24:notes"/>
          <p:cNvSpPr txBox="1">
            <a:spLocks noGrp="1"/>
          </p:cNvSpPr>
          <p:nvPr>
            <p:ph type="sldNum" idx="12"/>
          </p:nvPr>
        </p:nvSpPr>
        <p:spPr>
          <a:xfrm>
            <a:off x="3884029" y="8829675"/>
            <a:ext cx="2972421" cy="4651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
        <p:nvSpPr>
          <p:cNvPr id="129" name="Google Shape;12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72828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rm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75" name="Google Shape;175;p25:notes"/>
          <p:cNvSpPr txBox="1">
            <a:spLocks noGrp="1"/>
          </p:cNvSpPr>
          <p:nvPr>
            <p:ph type="sldNum" idx="12"/>
          </p:nvPr>
        </p:nvSpPr>
        <p:spPr>
          <a:xfrm>
            <a:off x="3800165" y="8829967"/>
            <a:ext cx="2907196" cy="4648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184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6:notes"/>
          <p:cNvSpPr txBox="1">
            <a:spLocks noGrp="1"/>
          </p:cNvSpPr>
          <p:nvPr>
            <p:ph type="sldNum" idx="12"/>
          </p:nvPr>
        </p:nvSpPr>
        <p:spPr>
          <a:xfrm>
            <a:off x="3884029" y="8829675"/>
            <a:ext cx="2972421" cy="4651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
        <p:nvSpPr>
          <p:cNvPr id="202" name="Google Shape;20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000371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068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855f92c84_0_0:notes"/>
          <p:cNvSpPr txBox="1">
            <a:spLocks noGrp="1"/>
          </p:cNvSpPr>
          <p:nvPr>
            <p:ph type="body" idx="1"/>
          </p:nvPr>
        </p:nvSpPr>
        <p:spPr>
          <a:xfrm>
            <a:off x="777225" y="4777725"/>
            <a:ext cx="6217800" cy="452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g1855f92c84_0_0:notes"/>
          <p:cNvSpPr>
            <a:spLocks noGrp="1" noRot="1" noChangeAspect="1"/>
          </p:cNvSpPr>
          <p:nvPr>
            <p:ph type="sldImg" idx="2"/>
          </p:nvPr>
        </p:nvSpPr>
        <p:spPr>
          <a:xfrm>
            <a:off x="1295650" y="754375"/>
            <a:ext cx="51819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abd587a6f_0_0:notes"/>
          <p:cNvSpPr>
            <a:spLocks noGrp="1" noRot="1" noChangeAspect="1"/>
          </p:cNvSpPr>
          <p:nvPr>
            <p:ph type="sldImg" idx="2"/>
          </p:nvPr>
        </p:nvSpPr>
        <p:spPr>
          <a:xfrm>
            <a:off x="1295650" y="754375"/>
            <a:ext cx="51819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abd587a6f_0_0: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c789d9e2c_0_105: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c789d9e2c_0_105: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c789d9e2c_0_67:notes"/>
          <p:cNvSpPr>
            <a:spLocks noGrp="1" noRot="1" noChangeAspect="1"/>
          </p:cNvSpPr>
          <p:nvPr>
            <p:ph type="sldImg" idx="2"/>
          </p:nvPr>
        </p:nvSpPr>
        <p:spPr>
          <a:xfrm>
            <a:off x="432140" y="754380"/>
            <a:ext cx="69087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c789d9e2c_0_67:notes"/>
          <p:cNvSpPr txBox="1">
            <a:spLocks noGrp="1"/>
          </p:cNvSpPr>
          <p:nvPr>
            <p:ph type="body" idx="1"/>
          </p:nvPr>
        </p:nvSpPr>
        <p:spPr>
          <a:xfrm>
            <a:off x="777240" y="4777740"/>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f569bc59f_0_2: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f569bc59f_0_2:notes"/>
          <p:cNvSpPr txBox="1">
            <a:spLocks noGrp="1"/>
          </p:cNvSpPr>
          <p:nvPr>
            <p:ph type="body" idx="1"/>
          </p:nvPr>
        </p:nvSpPr>
        <p:spPr>
          <a:xfrm>
            <a:off x="777240" y="4777740"/>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968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f569bc59f_0_10:notes"/>
          <p:cNvSpPr>
            <a:spLocks noGrp="1" noRot="1" noChangeAspect="1"/>
          </p:cNvSpPr>
          <p:nvPr>
            <p:ph type="sldImg" idx="2"/>
          </p:nvPr>
        </p:nvSpPr>
        <p:spPr>
          <a:xfrm>
            <a:off x="432140" y="754380"/>
            <a:ext cx="69087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f569bc59f_0_10:notes"/>
          <p:cNvSpPr txBox="1">
            <a:spLocks noGrp="1"/>
          </p:cNvSpPr>
          <p:nvPr>
            <p:ph type="body" idx="1"/>
          </p:nvPr>
        </p:nvSpPr>
        <p:spPr>
          <a:xfrm>
            <a:off x="777240" y="4777740"/>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c789d9e2c_0_6:notes"/>
          <p:cNvSpPr txBox="1">
            <a:spLocks noGrp="1"/>
          </p:cNvSpPr>
          <p:nvPr>
            <p:ph type="body" idx="1"/>
          </p:nvPr>
        </p:nvSpPr>
        <p:spPr>
          <a:xfrm>
            <a:off x="777225" y="4777725"/>
            <a:ext cx="6217800" cy="4526400"/>
          </a:xfrm>
          <a:prstGeom prst="rect">
            <a:avLst/>
          </a:prstGeom>
          <a:noFill/>
          <a:ln>
            <a:noFill/>
          </a:ln>
        </p:spPr>
        <p:txBody>
          <a:bodyPr spcFirstLastPara="1" wrap="square" lIns="102600" tIns="102600" rIns="102600" bIns="102600" anchor="ctr" anchorCtr="0">
            <a:noAutofit/>
          </a:bodyPr>
          <a:lstStyle/>
          <a:p>
            <a:pPr marL="0" lvl="0" indent="0" algn="l" rtl="0">
              <a:spcBef>
                <a:spcPts val="0"/>
              </a:spcBef>
              <a:spcAft>
                <a:spcPts val="0"/>
              </a:spcAft>
              <a:buNone/>
            </a:pPr>
            <a:endParaRPr sz="1600"/>
          </a:p>
        </p:txBody>
      </p:sp>
      <p:sp>
        <p:nvSpPr>
          <p:cNvPr id="260" name="Google Shape;260;g3c789d9e2c_0_6:notes"/>
          <p:cNvSpPr>
            <a:spLocks noGrp="1" noRot="1" noChangeAspect="1"/>
          </p:cNvSpPr>
          <p:nvPr>
            <p:ph type="sldImg" idx="2"/>
          </p:nvPr>
        </p:nvSpPr>
        <p:spPr>
          <a:xfrm>
            <a:off x="1295650" y="754375"/>
            <a:ext cx="51819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f569bc59f_0_130:notes"/>
          <p:cNvSpPr>
            <a:spLocks noGrp="1" noRot="1" noChangeAspect="1"/>
          </p:cNvSpPr>
          <p:nvPr>
            <p:ph type="sldImg" idx="2"/>
          </p:nvPr>
        </p:nvSpPr>
        <p:spPr>
          <a:xfrm>
            <a:off x="1295650" y="754375"/>
            <a:ext cx="51819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f569bc59f_0_130: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f569bc59f_0_145:notes"/>
          <p:cNvSpPr>
            <a:spLocks noGrp="1" noRot="1" noChangeAspect="1"/>
          </p:cNvSpPr>
          <p:nvPr>
            <p:ph type="sldImg" idx="2"/>
          </p:nvPr>
        </p:nvSpPr>
        <p:spPr>
          <a:xfrm>
            <a:off x="1295650" y="754375"/>
            <a:ext cx="51819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f569bc59f_0_145: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973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endParaRPr dirty="0"/>
          </a:p>
        </p:txBody>
      </p:sp>
    </p:spTree>
    <p:extLst>
      <p:ext uri="{BB962C8B-B14F-4D97-AF65-F5344CB8AC3E}">
        <p14:creationId xmlns:p14="http://schemas.microsoft.com/office/powerpoint/2010/main" val="67984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endParaRPr b="1" dirty="0"/>
          </a:p>
        </p:txBody>
      </p:sp>
    </p:spTree>
    <p:extLst>
      <p:ext uri="{BB962C8B-B14F-4D97-AF65-F5344CB8AC3E}">
        <p14:creationId xmlns:p14="http://schemas.microsoft.com/office/powerpoint/2010/main" val="69942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endParaRPr dirty="0"/>
          </a:p>
        </p:txBody>
      </p:sp>
    </p:spTree>
    <p:extLst>
      <p:ext uri="{BB962C8B-B14F-4D97-AF65-F5344CB8AC3E}">
        <p14:creationId xmlns:p14="http://schemas.microsoft.com/office/powerpoint/2010/main" val="100990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lvl="0">
              <a:buFont typeface="+mj-lt"/>
              <a:buAutoNum type="arabicPeriod"/>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30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671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4" name="Google Shape;14;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 name="Google Shape;15;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 name="Google Shape;16;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7" name="Google Shape;1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Main Slide - Blank">
  <p:cSld name="1_Main Slide - Blank">
    <p:spTree>
      <p:nvGrpSpPr>
        <p:cNvPr id="1" name="Shape 20"/>
        <p:cNvGrpSpPr/>
        <p:nvPr/>
      </p:nvGrpSpPr>
      <p:grpSpPr>
        <a:xfrm>
          <a:off x="0" y="0"/>
          <a:ext cx="0" cy="0"/>
          <a:chOff x="0" y="0"/>
          <a:chExt cx="0" cy="0"/>
        </a:xfrm>
      </p:grpSpPr>
      <p:cxnSp>
        <p:nvCxnSpPr>
          <p:cNvPr id="21" name="Google Shape;21;p27"/>
          <p:cNvCxnSpPr/>
          <p:nvPr/>
        </p:nvCxnSpPr>
        <p:spPr>
          <a:xfrm>
            <a:off x="326108" y="916038"/>
            <a:ext cx="8490300" cy="1500"/>
          </a:xfrm>
          <a:prstGeom prst="straightConnector1">
            <a:avLst/>
          </a:prstGeom>
          <a:noFill/>
          <a:ln w="19050" cap="flat" cmpd="sng">
            <a:solidFill>
              <a:schemeClr val="dk1"/>
            </a:solidFill>
            <a:prstDash val="solid"/>
            <a:round/>
            <a:headEnd type="none" w="sm" len="sm"/>
            <a:tailEnd type="none" w="sm" len="sm"/>
          </a:ln>
        </p:spPr>
      </p:cxnSp>
      <p:sp>
        <p:nvSpPr>
          <p:cNvPr id="22" name="Google Shape;22;p27"/>
          <p:cNvSpPr txBox="1"/>
          <p:nvPr/>
        </p:nvSpPr>
        <p:spPr>
          <a:xfrm>
            <a:off x="326108" y="6531980"/>
            <a:ext cx="369300" cy="16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fld id="{00000000-1234-1234-1234-123412341234}" type="slidenum">
              <a:rPr lang="en-US" sz="909" b="0" i="0" u="none" strike="noStrike" cap="none">
                <a:solidFill>
                  <a:srgbClr val="484849"/>
                </a:solidFill>
                <a:latin typeface="Calibri"/>
                <a:ea typeface="Calibri"/>
                <a:cs typeface="Calibri"/>
                <a:sym typeface="Calibri"/>
              </a:rPr>
              <a:t>‹#›</a:t>
            </a:fld>
            <a:endParaRPr sz="909" b="0" i="0" u="none" strike="noStrike" cap="none">
              <a:solidFill>
                <a:srgbClr val="484849"/>
              </a:solidFill>
              <a:latin typeface="Calibri"/>
              <a:ea typeface="Calibri"/>
              <a:cs typeface="Calibri"/>
              <a:sym typeface="Calibri"/>
            </a:endParaRPr>
          </a:p>
        </p:txBody>
      </p:sp>
      <p:cxnSp>
        <p:nvCxnSpPr>
          <p:cNvPr id="23" name="Google Shape;23;p27"/>
          <p:cNvCxnSpPr/>
          <p:nvPr/>
        </p:nvCxnSpPr>
        <p:spPr>
          <a:xfrm>
            <a:off x="326108" y="916038"/>
            <a:ext cx="8490300" cy="1500"/>
          </a:xfrm>
          <a:prstGeom prst="straightConnector1">
            <a:avLst/>
          </a:prstGeom>
          <a:noFill/>
          <a:ln w="19050" cap="flat" cmpd="sng">
            <a:solidFill>
              <a:srgbClr val="000000"/>
            </a:solidFill>
            <a:prstDash val="solid"/>
            <a:round/>
            <a:headEnd type="none" w="sm" len="sm"/>
            <a:tailEnd type="none" w="sm" len="sm"/>
          </a:ln>
        </p:spPr>
      </p:cxnSp>
      <p:sp>
        <p:nvSpPr>
          <p:cNvPr id="24" name="Google Shape;24;p27"/>
          <p:cNvSpPr txBox="1"/>
          <p:nvPr/>
        </p:nvSpPr>
        <p:spPr>
          <a:xfrm>
            <a:off x="326108" y="6531980"/>
            <a:ext cx="369300" cy="16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fld id="{00000000-1234-1234-1234-123412341234}" type="slidenum">
              <a:rPr lang="en-US" sz="909" b="0" i="0" u="none" strike="noStrike" cap="none">
                <a:solidFill>
                  <a:srgbClr val="484849"/>
                </a:solidFill>
                <a:latin typeface="Calibri"/>
                <a:ea typeface="Calibri"/>
                <a:cs typeface="Calibri"/>
                <a:sym typeface="Calibri"/>
              </a:rPr>
              <a:t>‹#›</a:t>
            </a:fld>
            <a:endParaRPr sz="909" b="0" i="0" u="none" strike="noStrike" cap="none">
              <a:solidFill>
                <a:srgbClr val="484849"/>
              </a:solidFill>
              <a:latin typeface="Calibri"/>
              <a:ea typeface="Calibri"/>
              <a:cs typeface="Calibri"/>
              <a:sym typeface="Calibri"/>
            </a:endParaRPr>
          </a:p>
        </p:txBody>
      </p:sp>
      <p:sp>
        <p:nvSpPr>
          <p:cNvPr id="25" name="Google Shape;25;p27"/>
          <p:cNvSpPr txBox="1">
            <a:spLocks noGrp="1"/>
          </p:cNvSpPr>
          <p:nvPr>
            <p:ph type="body" idx="1"/>
          </p:nvPr>
        </p:nvSpPr>
        <p:spPr>
          <a:xfrm>
            <a:off x="326110" y="327135"/>
            <a:ext cx="6855600" cy="3273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2545"/>
              <a:buFont typeface="Calibri"/>
              <a:buNone/>
              <a:defRPr sz="2545" b="1">
                <a:solidFill>
                  <a:srgbClr val="000000"/>
                </a:solidFill>
                <a:latin typeface="Calibri"/>
                <a:ea typeface="Calibri"/>
                <a:cs typeface="Calibri"/>
                <a:sym typeface="Calibri"/>
              </a:defRPr>
            </a:lvl1pPr>
            <a:lvl2pPr marL="914400" lvl="1" indent="-228600" algn="l">
              <a:lnSpc>
                <a:spcPct val="100000"/>
              </a:lnSpc>
              <a:spcBef>
                <a:spcPts val="560"/>
              </a:spcBef>
              <a:spcAft>
                <a:spcPts val="0"/>
              </a:spcAft>
              <a:buSzPts val="2800"/>
              <a:buFont typeface="Calibri"/>
              <a:buNone/>
              <a:defRPr sz="2545"/>
            </a:lvl2pPr>
            <a:lvl3pPr marL="1371600" lvl="2" indent="-228600" algn="l">
              <a:lnSpc>
                <a:spcPct val="100000"/>
              </a:lnSpc>
              <a:spcBef>
                <a:spcPts val="480"/>
              </a:spcBef>
              <a:spcAft>
                <a:spcPts val="0"/>
              </a:spcAft>
              <a:buSzPts val="2400"/>
              <a:buFont typeface="Calibri"/>
              <a:buNone/>
              <a:defRPr sz="2545"/>
            </a:lvl3pPr>
            <a:lvl4pPr marL="1828800" lvl="3" indent="-228600" algn="l">
              <a:lnSpc>
                <a:spcPct val="100000"/>
              </a:lnSpc>
              <a:spcBef>
                <a:spcPts val="400"/>
              </a:spcBef>
              <a:spcAft>
                <a:spcPts val="0"/>
              </a:spcAft>
              <a:buSzPts val="2000"/>
              <a:buFont typeface="Calibri"/>
              <a:buNone/>
              <a:defRPr sz="2545"/>
            </a:lvl4pPr>
            <a:lvl5pPr marL="2286000" lvl="4" indent="-228600" algn="l">
              <a:lnSpc>
                <a:spcPct val="100000"/>
              </a:lnSpc>
              <a:spcBef>
                <a:spcPts val="400"/>
              </a:spcBef>
              <a:spcAft>
                <a:spcPts val="0"/>
              </a:spcAft>
              <a:buSzPts val="2000"/>
              <a:buFont typeface="Calibri"/>
              <a:buNone/>
              <a:defRPr sz="2545"/>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pic>
        <p:nvPicPr>
          <p:cNvPr id="26" name="Google Shape;26;p27" descr="insidebanklogo"/>
          <p:cNvPicPr preferRelativeResize="0"/>
          <p:nvPr/>
        </p:nvPicPr>
        <p:blipFill rotWithShape="1">
          <a:blip r:embed="rId2">
            <a:alphaModFix/>
          </a:blip>
          <a:srcRect/>
          <a:stretch/>
        </p:blipFill>
        <p:spPr>
          <a:xfrm>
            <a:off x="7591094" y="324062"/>
            <a:ext cx="920099" cy="237592"/>
          </a:xfrm>
          <a:prstGeom prst="rect">
            <a:avLst/>
          </a:prstGeom>
          <a:noFill/>
          <a:ln>
            <a:noFill/>
          </a:ln>
        </p:spPr>
      </p:pic>
      <p:sp>
        <p:nvSpPr>
          <p:cNvPr id="27" name="Google Shape;27;p27"/>
          <p:cNvSpPr txBox="1"/>
          <p:nvPr/>
        </p:nvSpPr>
        <p:spPr>
          <a:xfrm flipH="1">
            <a:off x="1108364" y="1420091"/>
            <a:ext cx="762000" cy="25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636"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5072603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enter type 2">
    <p:spTree>
      <p:nvGrpSpPr>
        <p:cNvPr id="1" name=""/>
        <p:cNvGrpSpPr/>
        <p:nvPr/>
      </p:nvGrpSpPr>
      <p:grpSpPr>
        <a:xfrm>
          <a:off x="0" y="0"/>
          <a:ext cx="0" cy="0"/>
          <a:chOff x="0" y="0"/>
          <a:chExt cx="0" cy="0"/>
        </a:xfrm>
      </p:grpSpPr>
      <p:sp>
        <p:nvSpPr>
          <p:cNvPr id="6" name="12 Marcador de texto"/>
          <p:cNvSpPr>
            <a:spLocks noGrp="1"/>
          </p:cNvSpPr>
          <p:nvPr>
            <p:ph type="body" sz="quarter" idx="15" hasCustomPrompt="1"/>
          </p:nvPr>
        </p:nvSpPr>
        <p:spPr>
          <a:xfrm>
            <a:off x="1904974" y="1200223"/>
            <a:ext cx="5315870" cy="276567"/>
          </a:xfrm>
          <a:prstGeom prst="rect">
            <a:avLst/>
          </a:prstGeom>
        </p:spPr>
        <p:txBody>
          <a:bodyPr lIns="33962" tIns="16960" rIns="33962" bIns="16960" anchor="t"/>
          <a:lstStyle>
            <a:lvl1pPr marL="0" algn="ctr"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7" name="12 Marcador de texto"/>
          <p:cNvSpPr>
            <a:spLocks noGrp="1"/>
          </p:cNvSpPr>
          <p:nvPr>
            <p:ph type="body" sz="quarter" idx="13" hasCustomPrompt="1"/>
          </p:nvPr>
        </p:nvSpPr>
        <p:spPr>
          <a:xfrm>
            <a:off x="267967" y="267865"/>
            <a:ext cx="6565403" cy="473313"/>
          </a:xfrm>
          <a:prstGeom prst="rect">
            <a:avLst/>
          </a:prstGeom>
        </p:spPr>
        <p:txBody>
          <a:bodyPr lIns="33962" tIns="16960" rIns="33962" bIns="16960" anchor="ctr"/>
          <a:lstStyle>
            <a:lvl1pPr marL="0" algn="l"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cxnSp>
        <p:nvCxnSpPr>
          <p:cNvPr id="8" name="18 Conector recto"/>
          <p:cNvCxnSpPr/>
          <p:nvPr userDrawn="1"/>
        </p:nvCxnSpPr>
        <p:spPr>
          <a:xfrm>
            <a:off x="268701" y="819012"/>
            <a:ext cx="8583817"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9" name="20 Rectángulo"/>
          <p:cNvSpPr/>
          <p:nvPr userDrawn="1"/>
        </p:nvSpPr>
        <p:spPr bwMode="auto">
          <a:xfrm>
            <a:off x="4173984" y="802815"/>
            <a:ext cx="772714" cy="32396"/>
          </a:xfrm>
          <a:prstGeom prst="rect">
            <a:avLst/>
          </a:prstGeom>
          <a:solidFill>
            <a:srgbClr val="00B0F0"/>
          </a:solidFill>
          <a:ln>
            <a:noFill/>
          </a:ln>
        </p:spPr>
        <p:txBody>
          <a:bodyPr lIns="0" tIns="0" rIns="0" bIns="0" rtlCol="0" anchor="ctr"/>
          <a:lstStyle/>
          <a:p>
            <a:pPr algn="ctr"/>
            <a:endParaRPr lang="es-SV" sz="1400" dirty="0"/>
          </a:p>
        </p:txBody>
      </p:sp>
      <p:sp>
        <p:nvSpPr>
          <p:cNvPr id="10" name="Rectangle 9"/>
          <p:cNvSpPr/>
          <p:nvPr userDrawn="1"/>
        </p:nvSpPr>
        <p:spPr>
          <a:xfrm>
            <a:off x="8018829" y="279017"/>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
        <p:nvSpPr>
          <p:cNvPr id="11"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12" name="3 Grupo"/>
          <p:cNvGrpSpPr>
            <a:grpSpLocks noChangeAspect="1"/>
          </p:cNvGrpSpPr>
          <p:nvPr userDrawn="1"/>
        </p:nvGrpSpPr>
        <p:grpSpPr>
          <a:xfrm>
            <a:off x="8852518" y="6535215"/>
            <a:ext cx="174223" cy="232311"/>
            <a:chOff x="9447488" y="6048704"/>
            <a:chExt cx="1800000" cy="1800200"/>
          </a:xfrm>
        </p:grpSpPr>
        <p:sp>
          <p:nvSpPr>
            <p:cNvPr id="13"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4"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5" name="21 Grupo"/>
          <p:cNvGrpSpPr>
            <a:grpSpLocks noChangeAspect="1"/>
          </p:cNvGrpSpPr>
          <p:nvPr userDrawn="1"/>
        </p:nvGrpSpPr>
        <p:grpSpPr>
          <a:xfrm>
            <a:off x="8386437" y="6535215"/>
            <a:ext cx="174223" cy="232311"/>
            <a:chOff x="9447488" y="6048704"/>
            <a:chExt cx="1800000" cy="1800200"/>
          </a:xfrm>
        </p:grpSpPr>
        <p:sp>
          <p:nvSpPr>
            <p:cNvPr id="16"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7"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8"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bk object 16"/>
          <p:cNvSpPr/>
          <p:nvPr userDrawn="1"/>
        </p:nvSpPr>
        <p:spPr>
          <a:xfrm>
            <a:off x="14" y="-50800"/>
            <a:ext cx="4560595" cy="228600"/>
          </a:xfrm>
          <a:custGeom>
            <a:avLst/>
            <a:gdLst/>
            <a:ahLst/>
            <a:cxnLst/>
            <a:rect l="l" t="t" r="r" b="b"/>
            <a:pathLst>
              <a:path w="5332730" h="228600">
                <a:moveTo>
                  <a:pt x="0" y="228600"/>
                </a:moveTo>
                <a:lnTo>
                  <a:pt x="5332488" y="228600"/>
                </a:lnTo>
                <a:lnTo>
                  <a:pt x="5332488" y="0"/>
                </a:lnTo>
                <a:lnTo>
                  <a:pt x="0" y="0"/>
                </a:lnTo>
                <a:lnTo>
                  <a:pt x="0" y="228600"/>
                </a:lnTo>
                <a:close/>
              </a:path>
            </a:pathLst>
          </a:custGeom>
          <a:solidFill>
            <a:srgbClr val="629DD1"/>
          </a:solidFill>
        </p:spPr>
        <p:txBody>
          <a:bodyPr wrap="square" lIns="0" tIns="0" rIns="0" bIns="0" rtlCol="0"/>
          <a:lstStyle/>
          <a:p>
            <a:pPr defTabSz="685545"/>
            <a:endParaRPr sz="1400">
              <a:solidFill>
                <a:prstClr val="black"/>
              </a:solidFill>
            </a:endParaRPr>
          </a:p>
        </p:txBody>
      </p:sp>
    </p:spTree>
    <p:extLst>
      <p:ext uri="{BB962C8B-B14F-4D97-AF65-F5344CB8AC3E}">
        <p14:creationId xmlns:p14="http://schemas.microsoft.com/office/powerpoint/2010/main" val="15863727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enter type 3">
    <p:spTree>
      <p:nvGrpSpPr>
        <p:cNvPr id="1" name=""/>
        <p:cNvGrpSpPr/>
        <p:nvPr/>
      </p:nvGrpSpPr>
      <p:grpSpPr>
        <a:xfrm>
          <a:off x="0" y="0"/>
          <a:ext cx="0" cy="0"/>
          <a:chOff x="0" y="0"/>
          <a:chExt cx="0" cy="0"/>
        </a:xfrm>
      </p:grpSpPr>
      <p:sp>
        <p:nvSpPr>
          <p:cNvPr id="4" name="12 Marcador de texto"/>
          <p:cNvSpPr>
            <a:spLocks noGrp="1"/>
          </p:cNvSpPr>
          <p:nvPr>
            <p:ph type="body" sz="quarter" idx="15" hasCustomPrompt="1"/>
          </p:nvPr>
        </p:nvSpPr>
        <p:spPr>
          <a:xfrm>
            <a:off x="1904974" y="1200223"/>
            <a:ext cx="5315870" cy="276567"/>
          </a:xfrm>
          <a:prstGeom prst="rect">
            <a:avLst/>
          </a:prstGeom>
        </p:spPr>
        <p:txBody>
          <a:bodyPr lIns="33962" tIns="16960" rIns="33962" bIns="16960" anchor="t"/>
          <a:lstStyle>
            <a:lvl1pPr marL="0" algn="ctr"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5" name="12 Marcador de texto"/>
          <p:cNvSpPr>
            <a:spLocks noGrp="1"/>
          </p:cNvSpPr>
          <p:nvPr>
            <p:ph type="body" sz="quarter" idx="13" hasCustomPrompt="1"/>
          </p:nvPr>
        </p:nvSpPr>
        <p:spPr>
          <a:xfrm>
            <a:off x="267967" y="267865"/>
            <a:ext cx="6565403" cy="473313"/>
          </a:xfrm>
          <a:prstGeom prst="rect">
            <a:avLst/>
          </a:prstGeom>
        </p:spPr>
        <p:txBody>
          <a:bodyPr lIns="33962" tIns="16960" rIns="33962" bIns="16960" anchor="ctr"/>
          <a:lstStyle>
            <a:lvl1pPr marL="0" algn="l"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sp>
        <p:nvSpPr>
          <p:cNvPr id="8" name="Rectangle 7"/>
          <p:cNvSpPr/>
          <p:nvPr userDrawn="1"/>
        </p:nvSpPr>
        <p:spPr>
          <a:xfrm>
            <a:off x="8018829" y="279017"/>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
        <p:nvSpPr>
          <p:cNvPr id="6"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7" name="3 Grupo"/>
          <p:cNvGrpSpPr>
            <a:grpSpLocks noChangeAspect="1"/>
          </p:cNvGrpSpPr>
          <p:nvPr userDrawn="1"/>
        </p:nvGrpSpPr>
        <p:grpSpPr>
          <a:xfrm>
            <a:off x="8852518" y="6535215"/>
            <a:ext cx="174223" cy="232311"/>
            <a:chOff x="9447488" y="6048704"/>
            <a:chExt cx="1800000" cy="1800200"/>
          </a:xfrm>
        </p:grpSpPr>
        <p:sp>
          <p:nvSpPr>
            <p:cNvPr id="9"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0"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1" name="21 Grupo"/>
          <p:cNvGrpSpPr>
            <a:grpSpLocks noChangeAspect="1"/>
          </p:cNvGrpSpPr>
          <p:nvPr userDrawn="1"/>
        </p:nvGrpSpPr>
        <p:grpSpPr>
          <a:xfrm>
            <a:off x="8386437" y="6535215"/>
            <a:ext cx="174223" cy="232311"/>
            <a:chOff x="9447488" y="6048704"/>
            <a:chExt cx="1800000" cy="1800200"/>
          </a:xfrm>
        </p:grpSpPr>
        <p:sp>
          <p:nvSpPr>
            <p:cNvPr id="12"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3"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4"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8471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type 1">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8529427" y="6516785"/>
            <a:ext cx="354307" cy="269115"/>
          </a:xfrm>
          <a:prstGeom prst="rect">
            <a:avLst/>
          </a:prstGeom>
        </p:spPr>
        <p:txBody>
          <a:bodyPr lIns="67800" tIns="33929" rIns="67800" bIns="33929"/>
          <a:lstStyle>
            <a:lvl1pPr algn="ctr">
              <a:defRPr sz="70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4" name="3 Grupo"/>
          <p:cNvGrpSpPr>
            <a:grpSpLocks noChangeAspect="1"/>
          </p:cNvGrpSpPr>
          <p:nvPr userDrawn="1"/>
        </p:nvGrpSpPr>
        <p:grpSpPr>
          <a:xfrm>
            <a:off x="8852518" y="6535215"/>
            <a:ext cx="174223" cy="232311"/>
            <a:chOff x="9447488" y="6048704"/>
            <a:chExt cx="1800000" cy="1800200"/>
          </a:xfrm>
        </p:grpSpPr>
        <p:sp>
          <p:nvSpPr>
            <p:cNvPr id="2" name="1 Elipse"/>
            <p:cNvSpPr>
              <a:spLocks noChangeAspect="1"/>
            </p:cNvSpPr>
            <p:nvPr userDrawn="1"/>
          </p:nvSpPr>
          <p:spPr bwMode="auto">
            <a:xfrm>
              <a:off x="9447488" y="6048704"/>
              <a:ext cx="1800000" cy="1800200"/>
            </a:xfrm>
            <a:prstGeom prst="ellipse">
              <a:avLst/>
            </a:prstGeom>
            <a:noFill/>
            <a:ln>
              <a:solidFill>
                <a:srgbClr val="6C6C6C"/>
              </a:solidFill>
            </a:ln>
          </p:spPr>
          <p:txBody>
            <a:bodyPr lIns="0" tIns="0" rIns="0" bIns="0" rtlCol="0" anchor="ctr"/>
            <a:lstStyle/>
            <a:p>
              <a:pPr algn="ctr"/>
              <a:endParaRPr lang="es-SV" sz="1400"/>
            </a:p>
          </p:txBody>
        </p:sp>
        <p:sp>
          <p:nvSpPr>
            <p:cNvPr id="3"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noFill/>
            </a:ln>
          </p:spPr>
          <p:txBody>
            <a:bodyPr lIns="0" tIns="0" rIns="0" bIns="0" rtlCol="0" anchor="ctr"/>
            <a:lstStyle/>
            <a:p>
              <a:pPr algn="ctr"/>
              <a:endParaRPr lang="es-SV" sz="1400"/>
            </a:p>
          </p:txBody>
        </p:sp>
      </p:grpSp>
      <p:grpSp>
        <p:nvGrpSpPr>
          <p:cNvPr id="22" name="21 Grupo"/>
          <p:cNvGrpSpPr>
            <a:grpSpLocks noChangeAspect="1"/>
          </p:cNvGrpSpPr>
          <p:nvPr userDrawn="1"/>
        </p:nvGrpSpPr>
        <p:grpSpPr>
          <a:xfrm>
            <a:off x="8386437" y="6535215"/>
            <a:ext cx="174223" cy="232311"/>
            <a:chOff x="9447488" y="6048704"/>
            <a:chExt cx="1800000" cy="1800200"/>
          </a:xfrm>
        </p:grpSpPr>
        <p:sp>
          <p:nvSpPr>
            <p:cNvPr id="23" name="22 Elipse"/>
            <p:cNvSpPr>
              <a:spLocks noChangeAspect="1"/>
            </p:cNvSpPr>
            <p:nvPr userDrawn="1"/>
          </p:nvSpPr>
          <p:spPr bwMode="auto">
            <a:xfrm>
              <a:off x="9447488" y="6048704"/>
              <a:ext cx="1800000" cy="1800200"/>
            </a:xfrm>
            <a:prstGeom prst="ellipse">
              <a:avLst/>
            </a:prstGeom>
            <a:noFill/>
            <a:ln>
              <a:solidFill>
                <a:srgbClr val="6C6C6C"/>
              </a:solidFill>
            </a:ln>
          </p:spPr>
          <p:txBody>
            <a:bodyPr lIns="0" tIns="0" rIns="0" bIns="0" rtlCol="0" anchor="ctr"/>
            <a:lstStyle/>
            <a:p>
              <a:pPr algn="ctr"/>
              <a:endParaRPr lang="es-SV" sz="1400"/>
            </a:p>
          </p:txBody>
        </p:sp>
        <p:sp>
          <p:nvSpPr>
            <p:cNvPr id="24"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noFill/>
            </a:ln>
          </p:spPr>
          <p:txBody>
            <a:bodyPr lIns="0" tIns="0" rIns="0" bIns="0" rtlCol="0" anchor="ctr"/>
            <a:lstStyle/>
            <a:p>
              <a:pPr algn="ctr"/>
              <a:endParaRPr lang="es-SV" sz="1400"/>
            </a:p>
          </p:txBody>
        </p:sp>
      </p:grpSp>
      <p:cxnSp>
        <p:nvCxnSpPr>
          <p:cNvPr id="15" name="14 Conector recto"/>
          <p:cNvCxnSpPr/>
          <p:nvPr userDrawn="1"/>
        </p:nvCxnSpPr>
        <p:spPr>
          <a:xfrm>
            <a:off x="167446" y="6654853"/>
            <a:ext cx="8218991" cy="0"/>
          </a:xfrm>
          <a:prstGeom prst="line">
            <a:avLst/>
          </a:prstGeom>
          <a:ln w="9525">
            <a:solidFill>
              <a:srgbClr val="6C6C6C"/>
            </a:solidFill>
          </a:ln>
        </p:spPr>
        <p:style>
          <a:lnRef idx="1">
            <a:schemeClr val="accent1"/>
          </a:lnRef>
          <a:fillRef idx="0">
            <a:schemeClr val="accent1"/>
          </a:fillRef>
          <a:effectRef idx="0">
            <a:schemeClr val="accent1"/>
          </a:effectRef>
          <a:fontRef idx="minor">
            <a:schemeClr val="tx1"/>
          </a:fontRef>
        </p:style>
      </p:cxnSp>
      <p:sp>
        <p:nvSpPr>
          <p:cNvPr id="14" name="12 Marcador de texto"/>
          <p:cNvSpPr>
            <a:spLocks noGrp="1"/>
          </p:cNvSpPr>
          <p:nvPr>
            <p:ph type="body" sz="quarter" idx="15" hasCustomPrompt="1"/>
          </p:nvPr>
        </p:nvSpPr>
        <p:spPr>
          <a:xfrm>
            <a:off x="274762" y="1201542"/>
            <a:ext cx="5315870" cy="276567"/>
          </a:xfrm>
          <a:prstGeom prst="rect">
            <a:avLst/>
          </a:prstGeom>
        </p:spPr>
        <p:txBody>
          <a:bodyPr lIns="33962" tIns="16960" rIns="33962" bIns="16960" anchor="t"/>
          <a:lstStyle>
            <a:lvl1pPr marL="0" algn="l"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16" name="12 Marcador de texto"/>
          <p:cNvSpPr>
            <a:spLocks noGrp="1"/>
          </p:cNvSpPr>
          <p:nvPr>
            <p:ph type="body" sz="quarter" idx="13" hasCustomPrompt="1"/>
          </p:nvPr>
        </p:nvSpPr>
        <p:spPr>
          <a:xfrm>
            <a:off x="267967" y="267865"/>
            <a:ext cx="6565403" cy="473313"/>
          </a:xfrm>
          <a:prstGeom prst="rect">
            <a:avLst/>
          </a:prstGeom>
        </p:spPr>
        <p:txBody>
          <a:bodyPr lIns="33962" tIns="16960" rIns="33962" bIns="16960" anchor="ctr"/>
          <a:lstStyle>
            <a:lvl1pPr marL="0" algn="l"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cxnSp>
        <p:nvCxnSpPr>
          <p:cNvPr id="17" name="18 Conector recto"/>
          <p:cNvCxnSpPr/>
          <p:nvPr userDrawn="1"/>
        </p:nvCxnSpPr>
        <p:spPr>
          <a:xfrm>
            <a:off x="268701" y="819012"/>
            <a:ext cx="8583817"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8" name="20 Rectángulo"/>
          <p:cNvSpPr/>
          <p:nvPr userDrawn="1"/>
        </p:nvSpPr>
        <p:spPr bwMode="auto">
          <a:xfrm>
            <a:off x="271107" y="812435"/>
            <a:ext cx="772714" cy="32396"/>
          </a:xfrm>
          <a:prstGeom prst="rect">
            <a:avLst/>
          </a:prstGeom>
          <a:solidFill>
            <a:srgbClr val="00B0F0"/>
          </a:solidFill>
          <a:ln>
            <a:noFill/>
          </a:ln>
        </p:spPr>
        <p:txBody>
          <a:bodyPr lIns="0" tIns="0" rIns="0" bIns="0" rtlCol="0" anchor="ctr"/>
          <a:lstStyle/>
          <a:p>
            <a:pPr algn="ctr"/>
            <a:endParaRPr lang="es-SV" sz="1400" dirty="0"/>
          </a:p>
        </p:txBody>
      </p:sp>
      <p:sp>
        <p:nvSpPr>
          <p:cNvPr id="25" name="Rectangle 24"/>
          <p:cNvSpPr/>
          <p:nvPr userDrawn="1"/>
        </p:nvSpPr>
        <p:spPr>
          <a:xfrm>
            <a:off x="8018829" y="279017"/>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Tree>
    <p:extLst>
      <p:ext uri="{BB962C8B-B14F-4D97-AF65-F5344CB8AC3E}">
        <p14:creationId xmlns:p14="http://schemas.microsoft.com/office/powerpoint/2010/main" val="152644250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type 1">
    <p:spTree>
      <p:nvGrpSpPr>
        <p:cNvPr id="1" name=""/>
        <p:cNvGrpSpPr/>
        <p:nvPr/>
      </p:nvGrpSpPr>
      <p:grpSpPr>
        <a:xfrm>
          <a:off x="0" y="0"/>
          <a:ext cx="0" cy="0"/>
          <a:chOff x="0" y="0"/>
          <a:chExt cx="0" cy="0"/>
        </a:xfrm>
      </p:grpSpPr>
      <p:sp>
        <p:nvSpPr>
          <p:cNvPr id="6" name="12 Marcador de texto"/>
          <p:cNvSpPr>
            <a:spLocks noGrp="1"/>
          </p:cNvSpPr>
          <p:nvPr>
            <p:ph type="body" sz="quarter" idx="15" hasCustomPrompt="1"/>
          </p:nvPr>
        </p:nvSpPr>
        <p:spPr>
          <a:xfrm>
            <a:off x="274762" y="1201542"/>
            <a:ext cx="5315870" cy="276567"/>
          </a:xfrm>
          <a:prstGeom prst="rect">
            <a:avLst/>
          </a:prstGeom>
        </p:spPr>
        <p:txBody>
          <a:bodyPr lIns="33962" tIns="16960" rIns="33962" bIns="16960" anchor="t"/>
          <a:lstStyle>
            <a:lvl1pPr marL="0" algn="l"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7" name="12 Marcador de texto"/>
          <p:cNvSpPr>
            <a:spLocks noGrp="1"/>
          </p:cNvSpPr>
          <p:nvPr>
            <p:ph type="body" sz="quarter" idx="13" hasCustomPrompt="1"/>
          </p:nvPr>
        </p:nvSpPr>
        <p:spPr>
          <a:xfrm>
            <a:off x="267967" y="267865"/>
            <a:ext cx="6565403" cy="473313"/>
          </a:xfrm>
          <a:prstGeom prst="rect">
            <a:avLst/>
          </a:prstGeom>
        </p:spPr>
        <p:txBody>
          <a:bodyPr lIns="33962" tIns="16960" rIns="33962" bIns="16960" anchor="ctr"/>
          <a:lstStyle>
            <a:lvl1pPr marL="0" algn="l"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cxnSp>
        <p:nvCxnSpPr>
          <p:cNvPr id="8" name="18 Conector recto"/>
          <p:cNvCxnSpPr/>
          <p:nvPr userDrawn="1"/>
        </p:nvCxnSpPr>
        <p:spPr>
          <a:xfrm>
            <a:off x="268701" y="819012"/>
            <a:ext cx="8583817"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9" name="20 Rectángulo"/>
          <p:cNvSpPr/>
          <p:nvPr userDrawn="1"/>
        </p:nvSpPr>
        <p:spPr bwMode="auto">
          <a:xfrm>
            <a:off x="271107" y="812435"/>
            <a:ext cx="772714" cy="32396"/>
          </a:xfrm>
          <a:prstGeom prst="rect">
            <a:avLst/>
          </a:prstGeom>
          <a:solidFill>
            <a:srgbClr val="00B0F0"/>
          </a:solidFill>
          <a:ln>
            <a:noFill/>
          </a:ln>
        </p:spPr>
        <p:txBody>
          <a:bodyPr lIns="0" tIns="0" rIns="0" bIns="0" rtlCol="0" anchor="ctr"/>
          <a:lstStyle/>
          <a:p>
            <a:pPr algn="ctr"/>
            <a:endParaRPr lang="es-SV" sz="1400" dirty="0"/>
          </a:p>
        </p:txBody>
      </p:sp>
      <p:sp>
        <p:nvSpPr>
          <p:cNvPr id="10" name="Rectangle 9"/>
          <p:cNvSpPr/>
          <p:nvPr userDrawn="1"/>
        </p:nvSpPr>
        <p:spPr>
          <a:xfrm>
            <a:off x="8018829" y="279017"/>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
        <p:nvSpPr>
          <p:cNvPr id="11"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12" name="3 Grupo"/>
          <p:cNvGrpSpPr>
            <a:grpSpLocks noChangeAspect="1"/>
          </p:cNvGrpSpPr>
          <p:nvPr userDrawn="1"/>
        </p:nvGrpSpPr>
        <p:grpSpPr>
          <a:xfrm>
            <a:off x="8852518" y="6535215"/>
            <a:ext cx="174223" cy="232311"/>
            <a:chOff x="9447488" y="6048704"/>
            <a:chExt cx="1800000" cy="1800200"/>
          </a:xfrm>
        </p:grpSpPr>
        <p:sp>
          <p:nvSpPr>
            <p:cNvPr id="13"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4"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5" name="21 Grupo"/>
          <p:cNvGrpSpPr>
            <a:grpSpLocks noChangeAspect="1"/>
          </p:cNvGrpSpPr>
          <p:nvPr userDrawn="1"/>
        </p:nvGrpSpPr>
        <p:grpSpPr>
          <a:xfrm>
            <a:off x="8386437" y="6535215"/>
            <a:ext cx="174223" cy="232311"/>
            <a:chOff x="9447488" y="6048704"/>
            <a:chExt cx="1800000" cy="1800200"/>
          </a:xfrm>
        </p:grpSpPr>
        <p:sp>
          <p:nvSpPr>
            <p:cNvPr id="16"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7"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8"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19970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type 1">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4" name="3 Grupo"/>
          <p:cNvGrpSpPr>
            <a:grpSpLocks noChangeAspect="1"/>
          </p:cNvGrpSpPr>
          <p:nvPr userDrawn="1"/>
        </p:nvGrpSpPr>
        <p:grpSpPr>
          <a:xfrm>
            <a:off x="8852518" y="6535215"/>
            <a:ext cx="174223" cy="232311"/>
            <a:chOff x="9447488" y="6048704"/>
            <a:chExt cx="1800000" cy="1800200"/>
          </a:xfrm>
        </p:grpSpPr>
        <p:sp>
          <p:nvSpPr>
            <p:cNvPr id="2"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3"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22" name="21 Grupo"/>
          <p:cNvGrpSpPr>
            <a:grpSpLocks noChangeAspect="1"/>
          </p:cNvGrpSpPr>
          <p:nvPr userDrawn="1"/>
        </p:nvGrpSpPr>
        <p:grpSpPr>
          <a:xfrm>
            <a:off x="8386437" y="6535215"/>
            <a:ext cx="174223" cy="232311"/>
            <a:chOff x="9447488" y="6048704"/>
            <a:chExt cx="1800000" cy="1800200"/>
          </a:xfrm>
        </p:grpSpPr>
        <p:sp>
          <p:nvSpPr>
            <p:cNvPr id="23"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24"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4"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12 Marcador de texto"/>
          <p:cNvSpPr>
            <a:spLocks noGrp="1"/>
          </p:cNvSpPr>
          <p:nvPr>
            <p:ph type="body" sz="quarter" idx="15" hasCustomPrompt="1"/>
          </p:nvPr>
        </p:nvSpPr>
        <p:spPr>
          <a:xfrm>
            <a:off x="3536624" y="1201542"/>
            <a:ext cx="5315870" cy="276567"/>
          </a:xfrm>
          <a:prstGeom prst="rect">
            <a:avLst/>
          </a:prstGeom>
        </p:spPr>
        <p:txBody>
          <a:bodyPr lIns="33962" tIns="16960" rIns="33962" bIns="16960" anchor="t"/>
          <a:lstStyle>
            <a:lvl1pPr marL="0" algn="l"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16" name="12 Marcador de texto"/>
          <p:cNvSpPr>
            <a:spLocks noGrp="1"/>
          </p:cNvSpPr>
          <p:nvPr>
            <p:ph type="body" sz="quarter" idx="13" hasCustomPrompt="1"/>
          </p:nvPr>
        </p:nvSpPr>
        <p:spPr>
          <a:xfrm>
            <a:off x="267952" y="267865"/>
            <a:ext cx="8584544" cy="473313"/>
          </a:xfrm>
          <a:prstGeom prst="rect">
            <a:avLst/>
          </a:prstGeom>
        </p:spPr>
        <p:txBody>
          <a:bodyPr lIns="33962" tIns="16960" rIns="33962" bIns="16960" anchor="ctr"/>
          <a:lstStyle>
            <a:lvl1pPr marL="0" algn="r"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cxnSp>
        <p:nvCxnSpPr>
          <p:cNvPr id="17" name="18 Conector recto"/>
          <p:cNvCxnSpPr/>
          <p:nvPr userDrawn="1"/>
        </p:nvCxnSpPr>
        <p:spPr>
          <a:xfrm>
            <a:off x="268701" y="819012"/>
            <a:ext cx="8583817"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20 Rectángulo"/>
          <p:cNvSpPr/>
          <p:nvPr userDrawn="1"/>
        </p:nvSpPr>
        <p:spPr bwMode="auto">
          <a:xfrm>
            <a:off x="8095188" y="802815"/>
            <a:ext cx="772714" cy="32396"/>
          </a:xfrm>
          <a:prstGeom prst="rect">
            <a:avLst/>
          </a:prstGeom>
          <a:solidFill>
            <a:srgbClr val="00B0F0"/>
          </a:solidFill>
          <a:ln>
            <a:noFill/>
          </a:ln>
        </p:spPr>
        <p:txBody>
          <a:bodyPr lIns="0" tIns="0" rIns="0" bIns="0" rtlCol="0" anchor="ctr"/>
          <a:lstStyle/>
          <a:p>
            <a:pPr algn="ctr"/>
            <a:endParaRPr lang="es-SV" sz="1400" dirty="0"/>
          </a:p>
        </p:txBody>
      </p:sp>
      <p:sp>
        <p:nvSpPr>
          <p:cNvPr id="25" name="Rectangle 24"/>
          <p:cNvSpPr/>
          <p:nvPr userDrawn="1"/>
        </p:nvSpPr>
        <p:spPr>
          <a:xfrm>
            <a:off x="401441" y="284349"/>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Tree>
    <p:extLst>
      <p:ext uri="{BB962C8B-B14F-4D97-AF65-F5344CB8AC3E}">
        <p14:creationId xmlns:p14="http://schemas.microsoft.com/office/powerpoint/2010/main" val="418698777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ight type 1">
    <p:spTree>
      <p:nvGrpSpPr>
        <p:cNvPr id="1" name=""/>
        <p:cNvGrpSpPr/>
        <p:nvPr/>
      </p:nvGrpSpPr>
      <p:grpSpPr>
        <a:xfrm>
          <a:off x="0" y="0"/>
          <a:ext cx="0" cy="0"/>
          <a:chOff x="0" y="0"/>
          <a:chExt cx="0" cy="0"/>
        </a:xfrm>
      </p:grpSpPr>
      <p:cxnSp>
        <p:nvCxnSpPr>
          <p:cNvPr id="44"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 name="4 Grupo"/>
          <p:cNvGrpSpPr/>
          <p:nvPr userDrawn="1"/>
        </p:nvGrpSpPr>
        <p:grpSpPr>
          <a:xfrm>
            <a:off x="-2195186" y="1108099"/>
            <a:ext cx="7543472" cy="5674820"/>
            <a:chOff x="-5854210" y="2216455"/>
            <a:chExt cx="20117235" cy="11350954"/>
          </a:xfrm>
        </p:grpSpPr>
        <p:sp>
          <p:nvSpPr>
            <p:cNvPr id="16" name="Rectángulo redondeado 34"/>
            <p:cNvSpPr/>
            <p:nvPr/>
          </p:nvSpPr>
          <p:spPr>
            <a:xfrm>
              <a:off x="-3927982" y="2216455"/>
              <a:ext cx="16313946" cy="11105489"/>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400">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400">
                <a:latin typeface="Segoe UI" panose="020B0502040204020203" pitchFamily="34" charset="0"/>
                <a:ea typeface="Segoe UI" panose="020B0502040204020203" pitchFamily="34" charset="0"/>
                <a:cs typeface="Segoe UI" panose="020B0502040204020203" pitchFamily="34" charset="0"/>
              </a:endParaRPr>
            </a:p>
          </p:txBody>
        </p:sp>
        <p:sp>
          <p:nvSpPr>
            <p:cNvPr id="25" name="Elipse 7"/>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400">
                <a:latin typeface="Segoe UI" panose="020B0502040204020203" pitchFamily="34" charset="0"/>
                <a:ea typeface="Segoe UI" panose="020B0502040204020203" pitchFamily="34" charset="0"/>
                <a:cs typeface="Segoe UI" panose="020B0502040204020203" pitchFamily="34" charset="0"/>
              </a:endParaRPr>
            </a:p>
          </p:txBody>
        </p:sp>
        <p:grpSp>
          <p:nvGrpSpPr>
            <p:cNvPr id="26" name="374 Grupo"/>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29"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latin typeface="Segoe UI" panose="020B0502040204020203" pitchFamily="34" charset="0"/>
                  <a:ea typeface="Segoe UI" panose="020B0502040204020203" pitchFamily="34" charset="0"/>
                  <a:cs typeface="Segoe UI" panose="020B0502040204020203" pitchFamily="34" charset="0"/>
                </a:endParaRPr>
              </a:p>
            </p:txBody>
          </p:sp>
          <p:sp>
            <p:nvSpPr>
              <p:cNvPr id="30"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400">
                  <a:latin typeface="Segoe UI" panose="020B0502040204020203" pitchFamily="34" charset="0"/>
                  <a:ea typeface="Segoe UI" panose="020B0502040204020203" pitchFamily="34" charset="0"/>
                  <a:cs typeface="Segoe UI" panose="020B0502040204020203" pitchFamily="34" charset="0"/>
                </a:endParaRPr>
              </a:p>
            </p:txBody>
          </p:sp>
        </p:grpSp>
        <p:sp>
          <p:nvSpPr>
            <p:cNvPr id="27" name="23 Rectángulo redondeado"/>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latin typeface="Segoe UI" panose="020B0502040204020203" pitchFamily="34" charset="0"/>
                <a:ea typeface="Segoe UI" panose="020B0502040204020203" pitchFamily="34" charset="0"/>
                <a:cs typeface="Segoe UI" panose="020B0502040204020203" pitchFamily="34" charset="0"/>
              </a:endParaRPr>
            </a:p>
          </p:txBody>
        </p:sp>
        <p:sp>
          <p:nvSpPr>
            <p:cNvPr id="28" name="Rectángulo redondeado 3"/>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400">
                <a:latin typeface="Segoe UI" panose="020B0502040204020203" pitchFamily="34" charset="0"/>
                <a:ea typeface="Segoe UI" panose="020B0502040204020203" pitchFamily="34" charset="0"/>
                <a:cs typeface="Segoe UI" panose="020B0502040204020203" pitchFamily="34" charset="0"/>
              </a:endParaRPr>
            </a:p>
          </p:txBody>
        </p:sp>
      </p:grpSp>
      <p:sp>
        <p:nvSpPr>
          <p:cNvPr id="41" name="6 Marcador de posición de imagen"/>
          <p:cNvSpPr>
            <a:spLocks noGrp="1"/>
          </p:cNvSpPr>
          <p:nvPr>
            <p:ph type="pic" sz="quarter" idx="16"/>
          </p:nvPr>
        </p:nvSpPr>
        <p:spPr>
          <a:xfrm>
            <a:off x="-1252785" y="1460283"/>
            <a:ext cx="5726327" cy="4733452"/>
          </a:xfrm>
          <a:prstGeom prst="rect">
            <a:avLst/>
          </a:prstGeom>
          <a:solidFill>
            <a:srgbClr val="FFFFFF">
              <a:lumMod val="85000"/>
              <a:alpha val="50000"/>
            </a:srgbClr>
          </a:solidFill>
        </p:spPr>
        <p:txBody>
          <a:bodyPr lIns="34214" tIns="17104" rIns="34214" bIns="17104"/>
          <a:lstStyle/>
          <a:p>
            <a:endParaRPr lang="es-SV"/>
          </a:p>
        </p:txBody>
      </p:sp>
      <p:sp>
        <p:nvSpPr>
          <p:cNvPr id="31" name="12 Marcador de texto"/>
          <p:cNvSpPr>
            <a:spLocks noGrp="1"/>
          </p:cNvSpPr>
          <p:nvPr>
            <p:ph type="body" sz="quarter" idx="15" hasCustomPrompt="1"/>
          </p:nvPr>
        </p:nvSpPr>
        <p:spPr>
          <a:xfrm>
            <a:off x="3536624" y="1201542"/>
            <a:ext cx="5315870" cy="276567"/>
          </a:xfrm>
          <a:prstGeom prst="rect">
            <a:avLst/>
          </a:prstGeom>
        </p:spPr>
        <p:txBody>
          <a:bodyPr lIns="33962" tIns="16960" rIns="33962" bIns="16960" anchor="t"/>
          <a:lstStyle>
            <a:lvl1pPr marL="0" algn="l" defTabSz="904231" rtl="0" eaLnBrk="1" latinLnBrk="0" hangingPunct="1">
              <a:lnSpc>
                <a:spcPct val="125000"/>
              </a:lnSpc>
              <a:defRPr lang="en-US" sz="700" b="0" i="0" kern="1200" noProof="0" dirty="0" smtClean="0">
                <a:solidFill>
                  <a:schemeClr val="bg2"/>
                </a:solidFill>
                <a:latin typeface="PT Sans" panose="020B0503020203020204" pitchFamily="34" charset="0"/>
                <a:ea typeface="Roboto Light" panose="02000000000000000000" pitchFamily="2" charset="0"/>
                <a:cs typeface="PT Sans" panose="020B0503020203020204" pitchFamily="34" charset="0"/>
              </a:defRPr>
            </a:lvl1pPr>
          </a:lstStyle>
          <a:p>
            <a:pPr lvl="0"/>
            <a:r>
              <a:rPr lang="en-US" noProof="0" dirty="0"/>
              <a:t>Some subtitle text</a:t>
            </a:r>
          </a:p>
        </p:txBody>
      </p:sp>
      <p:sp>
        <p:nvSpPr>
          <p:cNvPr id="32" name="12 Marcador de texto"/>
          <p:cNvSpPr>
            <a:spLocks noGrp="1"/>
          </p:cNvSpPr>
          <p:nvPr>
            <p:ph type="body" sz="quarter" idx="13" hasCustomPrompt="1"/>
          </p:nvPr>
        </p:nvSpPr>
        <p:spPr>
          <a:xfrm>
            <a:off x="267952" y="267865"/>
            <a:ext cx="8584544" cy="473313"/>
          </a:xfrm>
          <a:prstGeom prst="rect">
            <a:avLst/>
          </a:prstGeom>
        </p:spPr>
        <p:txBody>
          <a:bodyPr lIns="33962" tIns="16960" rIns="33962" bIns="16960" anchor="ctr"/>
          <a:lstStyle>
            <a:lvl1pPr marL="0" algn="r" defTabSz="904231" rtl="0" eaLnBrk="1" latinLnBrk="0" hangingPunct="1">
              <a:defRPr lang="en-US" sz="2200" b="0" kern="1200" noProof="0" dirty="0" smtClean="0">
                <a:solidFill>
                  <a:schemeClr val="bg2">
                    <a:lumMod val="40000"/>
                    <a:lumOff val="6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dirty="0"/>
              <a:t>YOUR TITLE GOES HERE</a:t>
            </a:r>
          </a:p>
        </p:txBody>
      </p:sp>
      <p:cxnSp>
        <p:nvCxnSpPr>
          <p:cNvPr id="33" name="18 Conector recto"/>
          <p:cNvCxnSpPr/>
          <p:nvPr userDrawn="1"/>
        </p:nvCxnSpPr>
        <p:spPr>
          <a:xfrm>
            <a:off x="268701" y="819012"/>
            <a:ext cx="8583817"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34" name="20 Rectángulo"/>
          <p:cNvSpPr/>
          <p:nvPr userDrawn="1"/>
        </p:nvSpPr>
        <p:spPr bwMode="auto">
          <a:xfrm>
            <a:off x="8095188" y="802815"/>
            <a:ext cx="772714" cy="32396"/>
          </a:xfrm>
          <a:prstGeom prst="rect">
            <a:avLst/>
          </a:prstGeom>
          <a:solidFill>
            <a:srgbClr val="00B0F0"/>
          </a:solidFill>
          <a:ln>
            <a:noFill/>
          </a:ln>
        </p:spPr>
        <p:txBody>
          <a:bodyPr lIns="0" tIns="0" rIns="0" bIns="0" rtlCol="0" anchor="ctr"/>
          <a:lstStyle/>
          <a:p>
            <a:pPr algn="ctr"/>
            <a:endParaRPr lang="es-SV" sz="1400" dirty="0"/>
          </a:p>
        </p:txBody>
      </p:sp>
      <p:sp>
        <p:nvSpPr>
          <p:cNvPr id="35" name="Rectangle 34"/>
          <p:cNvSpPr/>
          <p:nvPr userDrawn="1"/>
        </p:nvSpPr>
        <p:spPr>
          <a:xfrm>
            <a:off x="401441" y="284349"/>
            <a:ext cx="832126" cy="249986"/>
          </a:xfrm>
          <a:prstGeom prst="rect">
            <a:avLst/>
          </a:prstGeom>
        </p:spPr>
        <p:txBody>
          <a:bodyPr wrap="none" lIns="34214" tIns="17104" rIns="34214" bIns="17104">
            <a:spAutoFit/>
          </a:bodyPr>
          <a:lstStyle/>
          <a:p>
            <a:pPr algn="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Ð</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LIV</a:t>
            </a:r>
            <a:r>
              <a:rPr lang="el-GR" sz="1400" dirty="0">
                <a:solidFill>
                  <a:schemeClr val="accent3"/>
                </a:solidFill>
                <a:latin typeface="Roboto" panose="02000000000000000000" pitchFamily="2" charset="0"/>
                <a:ea typeface="Roboto" panose="02000000000000000000" pitchFamily="2" charset="0"/>
                <a:cs typeface="Roboto" panose="02000000000000000000" pitchFamily="2" charset="0"/>
              </a:rPr>
              <a:t>Ξ</a:t>
            </a:r>
            <a:r>
              <a:rPr lang="en-US" sz="1400" dirty="0">
                <a:solidFill>
                  <a:schemeClr val="accent3"/>
                </a:solidFill>
                <a:latin typeface="Roboto" panose="02000000000000000000" pitchFamily="2" charset="0"/>
                <a:ea typeface="Roboto" panose="02000000000000000000" pitchFamily="2" charset="0"/>
                <a:cs typeface="Roboto" panose="02000000000000000000" pitchFamily="2" charset="0"/>
              </a:rPr>
              <a:t>R</a:t>
            </a:r>
          </a:p>
        </p:txBody>
      </p:sp>
      <p:sp>
        <p:nvSpPr>
          <p:cNvPr id="36"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37" name="3 Grupo"/>
          <p:cNvGrpSpPr>
            <a:grpSpLocks noChangeAspect="1"/>
          </p:cNvGrpSpPr>
          <p:nvPr userDrawn="1"/>
        </p:nvGrpSpPr>
        <p:grpSpPr>
          <a:xfrm>
            <a:off x="8852518" y="6535215"/>
            <a:ext cx="174223" cy="232311"/>
            <a:chOff x="9447488" y="6048704"/>
            <a:chExt cx="1800000" cy="1800200"/>
          </a:xfrm>
        </p:grpSpPr>
        <p:sp>
          <p:nvSpPr>
            <p:cNvPr id="38"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39"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40" name="21 Grupo"/>
          <p:cNvGrpSpPr>
            <a:grpSpLocks noChangeAspect="1"/>
          </p:cNvGrpSpPr>
          <p:nvPr userDrawn="1"/>
        </p:nvGrpSpPr>
        <p:grpSpPr>
          <a:xfrm>
            <a:off x="8386437" y="6535215"/>
            <a:ext cx="174223" cy="232311"/>
            <a:chOff x="9447488" y="6048704"/>
            <a:chExt cx="1800000" cy="1800200"/>
          </a:xfrm>
        </p:grpSpPr>
        <p:sp>
          <p:nvSpPr>
            <p:cNvPr id="42"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43"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spTree>
    <p:extLst>
      <p:ext uri="{BB962C8B-B14F-4D97-AF65-F5344CB8AC3E}">
        <p14:creationId xmlns:p14="http://schemas.microsoft.com/office/powerpoint/2010/main" val="161822820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c type 1">
    <p:spTree>
      <p:nvGrpSpPr>
        <p:cNvPr id="1" name=""/>
        <p:cNvGrpSpPr/>
        <p:nvPr/>
      </p:nvGrpSpPr>
      <p:grpSpPr>
        <a:xfrm>
          <a:off x="0" y="0"/>
          <a:ext cx="0" cy="0"/>
          <a:chOff x="0" y="0"/>
          <a:chExt cx="0" cy="0"/>
        </a:xfrm>
      </p:grpSpPr>
      <p:sp>
        <p:nvSpPr>
          <p:cNvPr id="10"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11" name="3 Grupo"/>
          <p:cNvGrpSpPr>
            <a:grpSpLocks noChangeAspect="1"/>
          </p:cNvGrpSpPr>
          <p:nvPr userDrawn="1"/>
        </p:nvGrpSpPr>
        <p:grpSpPr>
          <a:xfrm>
            <a:off x="8852518" y="6535215"/>
            <a:ext cx="174223" cy="232311"/>
            <a:chOff x="9447488" y="6048704"/>
            <a:chExt cx="1800000" cy="1800200"/>
          </a:xfrm>
        </p:grpSpPr>
        <p:sp>
          <p:nvSpPr>
            <p:cNvPr id="12"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3"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4" name="21 Grupo"/>
          <p:cNvGrpSpPr>
            <a:grpSpLocks noChangeAspect="1"/>
          </p:cNvGrpSpPr>
          <p:nvPr userDrawn="1"/>
        </p:nvGrpSpPr>
        <p:grpSpPr>
          <a:xfrm>
            <a:off x="8386437" y="6535215"/>
            <a:ext cx="174223" cy="232311"/>
            <a:chOff x="9447488" y="6048704"/>
            <a:chExt cx="1800000" cy="1800200"/>
          </a:xfrm>
        </p:grpSpPr>
        <p:sp>
          <p:nvSpPr>
            <p:cNvPr id="15"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6"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7"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19267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 name="Google Shape;23;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c type 1">
    <p:spTree>
      <p:nvGrpSpPr>
        <p:cNvPr id="1" name=""/>
        <p:cNvGrpSpPr/>
        <p:nvPr/>
      </p:nvGrpSpPr>
      <p:grpSpPr>
        <a:xfrm>
          <a:off x="0" y="0"/>
          <a:ext cx="0" cy="0"/>
          <a:chOff x="0" y="0"/>
          <a:chExt cx="0" cy="0"/>
        </a:xfrm>
      </p:grpSpPr>
      <p:sp>
        <p:nvSpPr>
          <p:cNvPr id="11" name="2 Marcador de posición de imagen"/>
          <p:cNvSpPr>
            <a:spLocks noGrp="1"/>
          </p:cNvSpPr>
          <p:nvPr>
            <p:ph type="pic" sz="quarter" idx="10"/>
          </p:nvPr>
        </p:nvSpPr>
        <p:spPr>
          <a:xfrm>
            <a:off x="0" y="1134011"/>
            <a:ext cx="9144000" cy="3284733"/>
          </a:xfrm>
          <a:prstGeom prst="rect">
            <a:avLst/>
          </a:prstGeom>
          <a:solidFill>
            <a:schemeClr val="bg1">
              <a:lumMod val="85000"/>
              <a:alpha val="50000"/>
            </a:schemeClr>
          </a:solidFill>
        </p:spPr>
        <p:txBody>
          <a:bodyPr lIns="34214" tIns="17104" rIns="34214" bIns="17104"/>
          <a:lstStyle>
            <a:lvl1pPr marL="0" indent="0">
              <a:buNone/>
              <a:defRPr/>
            </a:lvl1pPr>
          </a:lstStyle>
          <a:p>
            <a:endParaRPr lang="es-SV" dirty="0"/>
          </a:p>
        </p:txBody>
      </p:sp>
      <p:sp>
        <p:nvSpPr>
          <p:cNvPr id="12"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13" name="3 Grupo"/>
          <p:cNvGrpSpPr>
            <a:grpSpLocks noChangeAspect="1"/>
          </p:cNvGrpSpPr>
          <p:nvPr userDrawn="1"/>
        </p:nvGrpSpPr>
        <p:grpSpPr>
          <a:xfrm>
            <a:off x="8852518" y="6535215"/>
            <a:ext cx="174223" cy="232311"/>
            <a:chOff x="9447488" y="6048704"/>
            <a:chExt cx="1800000" cy="1800200"/>
          </a:xfrm>
        </p:grpSpPr>
        <p:sp>
          <p:nvSpPr>
            <p:cNvPr id="14"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5"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6" name="21 Grupo"/>
          <p:cNvGrpSpPr>
            <a:grpSpLocks noChangeAspect="1"/>
          </p:cNvGrpSpPr>
          <p:nvPr userDrawn="1"/>
        </p:nvGrpSpPr>
        <p:grpSpPr>
          <a:xfrm>
            <a:off x="8386437" y="6535215"/>
            <a:ext cx="174223" cy="232311"/>
            <a:chOff x="9447488" y="6048704"/>
            <a:chExt cx="1800000" cy="1800200"/>
          </a:xfrm>
        </p:grpSpPr>
        <p:sp>
          <p:nvSpPr>
            <p:cNvPr id="17"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8"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9"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9966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c type 1">
    <p:spTree>
      <p:nvGrpSpPr>
        <p:cNvPr id="1" name=""/>
        <p:cNvGrpSpPr/>
        <p:nvPr/>
      </p:nvGrpSpPr>
      <p:grpSpPr>
        <a:xfrm>
          <a:off x="0" y="0"/>
          <a:ext cx="0" cy="0"/>
          <a:chOff x="0" y="0"/>
          <a:chExt cx="0" cy="0"/>
        </a:xfrm>
      </p:grpSpPr>
      <p:sp>
        <p:nvSpPr>
          <p:cNvPr id="7" name="6 Marcador de posición de imagen"/>
          <p:cNvSpPr>
            <a:spLocks noGrp="1"/>
          </p:cNvSpPr>
          <p:nvPr>
            <p:ph type="pic" sz="quarter" idx="13"/>
          </p:nvPr>
        </p:nvSpPr>
        <p:spPr>
          <a:xfrm>
            <a:off x="351856" y="924443"/>
            <a:ext cx="4234674" cy="3180232"/>
          </a:xfrm>
          <a:prstGeom prst="rect">
            <a:avLst/>
          </a:prstGeom>
          <a:solidFill>
            <a:srgbClr val="FFFFFF">
              <a:lumMod val="85000"/>
              <a:alpha val="50000"/>
            </a:srgbClr>
          </a:solidFill>
        </p:spPr>
        <p:txBody>
          <a:bodyPr lIns="34214" tIns="17104" rIns="34214" bIns="17104"/>
          <a:lstStyle/>
          <a:p>
            <a:endParaRPr lang="es-SV"/>
          </a:p>
        </p:txBody>
      </p:sp>
      <p:sp>
        <p:nvSpPr>
          <p:cNvPr id="11"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12" name="3 Grupo"/>
          <p:cNvGrpSpPr>
            <a:grpSpLocks noChangeAspect="1"/>
          </p:cNvGrpSpPr>
          <p:nvPr userDrawn="1"/>
        </p:nvGrpSpPr>
        <p:grpSpPr>
          <a:xfrm>
            <a:off x="8852518" y="6535215"/>
            <a:ext cx="174223" cy="232311"/>
            <a:chOff x="9447488" y="6048704"/>
            <a:chExt cx="1800000" cy="1800200"/>
          </a:xfrm>
        </p:grpSpPr>
        <p:sp>
          <p:nvSpPr>
            <p:cNvPr id="13"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4"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15" name="21 Grupo"/>
          <p:cNvGrpSpPr>
            <a:grpSpLocks noChangeAspect="1"/>
          </p:cNvGrpSpPr>
          <p:nvPr userDrawn="1"/>
        </p:nvGrpSpPr>
        <p:grpSpPr>
          <a:xfrm>
            <a:off x="8386437" y="6535215"/>
            <a:ext cx="174223" cy="232311"/>
            <a:chOff x="9447488" y="6048704"/>
            <a:chExt cx="1800000" cy="1800200"/>
          </a:xfrm>
        </p:grpSpPr>
        <p:sp>
          <p:nvSpPr>
            <p:cNvPr id="16"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7"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8"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5947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4013997"/>
          </a:xfrm>
          <a:prstGeom prst="rect">
            <a:avLst/>
          </a:prstGeom>
          <a:solidFill>
            <a:schemeClr val="bg1">
              <a:lumMod val="85000"/>
              <a:alpha val="50000"/>
            </a:schemeClr>
          </a:solidFill>
        </p:spPr>
        <p:txBody>
          <a:bodyPr lIns="34214" tIns="17104" rIns="34214" bIns="17104"/>
          <a:lstStyle>
            <a:lvl1pPr marL="0" indent="0">
              <a:buNone/>
              <a:defRPr/>
            </a:lvl1pPr>
          </a:lstStyle>
          <a:p>
            <a:endParaRPr lang="es-SV" dirty="0"/>
          </a:p>
        </p:txBody>
      </p:sp>
      <p:sp>
        <p:nvSpPr>
          <p:cNvPr id="4"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5" name="3 Grupo"/>
          <p:cNvGrpSpPr>
            <a:grpSpLocks noChangeAspect="1"/>
          </p:cNvGrpSpPr>
          <p:nvPr userDrawn="1"/>
        </p:nvGrpSpPr>
        <p:grpSpPr>
          <a:xfrm>
            <a:off x="8852518" y="6535215"/>
            <a:ext cx="174223" cy="232311"/>
            <a:chOff x="9447488" y="6048704"/>
            <a:chExt cx="1800000" cy="1800200"/>
          </a:xfrm>
        </p:grpSpPr>
        <p:sp>
          <p:nvSpPr>
            <p:cNvPr id="6"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7"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8" name="21 Grupo"/>
          <p:cNvGrpSpPr>
            <a:grpSpLocks noChangeAspect="1"/>
          </p:cNvGrpSpPr>
          <p:nvPr userDrawn="1"/>
        </p:nvGrpSpPr>
        <p:grpSpPr>
          <a:xfrm>
            <a:off x="8386437" y="6535215"/>
            <a:ext cx="174223" cy="232311"/>
            <a:chOff x="9447488" y="6048704"/>
            <a:chExt cx="1800000" cy="1800200"/>
          </a:xfrm>
        </p:grpSpPr>
        <p:sp>
          <p:nvSpPr>
            <p:cNvPr id="9"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0"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cxnSp>
        <p:nvCxnSpPr>
          <p:cNvPr id="11"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99950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4031976" y="0"/>
            <a:ext cx="5112024" cy="6858000"/>
          </a:xfrm>
          <a:prstGeom prst="rect">
            <a:avLst/>
          </a:prstGeom>
          <a:solidFill>
            <a:schemeClr val="bg1">
              <a:lumMod val="85000"/>
              <a:alpha val="50000"/>
            </a:schemeClr>
          </a:solidFill>
        </p:spPr>
        <p:txBody>
          <a:bodyPr lIns="34214" tIns="17104" rIns="34214" bIns="17104"/>
          <a:lstStyle>
            <a:lvl1pPr marL="0" indent="0">
              <a:buNone/>
              <a:defRPr/>
            </a:lvl1pPr>
          </a:lstStyle>
          <a:p>
            <a:endParaRPr lang="es-SV" dirty="0"/>
          </a:p>
        </p:txBody>
      </p:sp>
    </p:spTree>
    <p:extLst>
      <p:ext uri="{BB962C8B-B14F-4D97-AF65-F5344CB8AC3E}">
        <p14:creationId xmlns:p14="http://schemas.microsoft.com/office/powerpoint/2010/main" val="258081469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Full Image Layout">
    <p:spTree>
      <p:nvGrpSpPr>
        <p:cNvPr id="1" name=""/>
        <p:cNvGrpSpPr/>
        <p:nvPr/>
      </p:nvGrpSpPr>
      <p:grpSpPr>
        <a:xfrm>
          <a:off x="0" y="0"/>
          <a:ext cx="0" cy="0"/>
          <a:chOff x="0" y="0"/>
          <a:chExt cx="0" cy="0"/>
        </a:xfrm>
      </p:grpSpPr>
      <p:cxnSp>
        <p:nvCxnSpPr>
          <p:cNvPr id="11" name="13 Conector recto"/>
          <p:cNvCxnSpPr/>
          <p:nvPr userDrawn="1"/>
        </p:nvCxnSpPr>
        <p:spPr>
          <a:xfrm>
            <a:off x="167446" y="6654853"/>
            <a:ext cx="8218991" cy="0"/>
          </a:xfrm>
          <a:prstGeom prst="line">
            <a:avLst/>
          </a:prstGeom>
          <a:ln w="95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5 Marcador de número de diapositiva"/>
          <p:cNvSpPr>
            <a:spLocks noGrp="1"/>
          </p:cNvSpPr>
          <p:nvPr>
            <p:ph type="sldNum" sz="quarter" idx="12"/>
          </p:nvPr>
        </p:nvSpPr>
        <p:spPr>
          <a:xfrm>
            <a:off x="8529427" y="6516785"/>
            <a:ext cx="354307" cy="269115"/>
          </a:xfrm>
          <a:prstGeom prst="rect">
            <a:avLst/>
          </a:prstGeom>
          <a:ln>
            <a:noFill/>
          </a:ln>
        </p:spPr>
        <p:txBody>
          <a:bodyPr lIns="67800" tIns="33929" rIns="67800" bIns="33929"/>
          <a:lstStyle>
            <a:lvl1pPr algn="ctr">
              <a:defRPr sz="700">
                <a:solidFill>
                  <a:schemeClr val="bg2">
                    <a:lumMod val="40000"/>
                    <a:lumOff val="60000"/>
                  </a:schemeClr>
                </a:solidFill>
                <a:latin typeface="PT Sans" panose="020B0503020203020204" pitchFamily="34" charset="0"/>
                <a:ea typeface="Roboto Light" panose="02000000000000000000" pitchFamily="2" charset="0"/>
                <a:cs typeface="PT Sans" panose="020B0503020203020204" pitchFamily="34" charset="0"/>
              </a:defRPr>
            </a:lvl1pPr>
          </a:lstStyle>
          <a:p>
            <a:pPr defTabSz="677744"/>
            <a:fld id="{597BFFA6-61B1-4984-983B-9D1AEC0ED12D}" type="slidenum">
              <a:rPr lang="es-SV" smtClean="0"/>
              <a:pPr defTabSz="677744"/>
              <a:t>‹#›</a:t>
            </a:fld>
            <a:endParaRPr lang="es-SV" dirty="0"/>
          </a:p>
        </p:txBody>
      </p:sp>
      <p:grpSp>
        <p:nvGrpSpPr>
          <p:cNvPr id="5" name="3 Grupo"/>
          <p:cNvGrpSpPr>
            <a:grpSpLocks noChangeAspect="1"/>
          </p:cNvGrpSpPr>
          <p:nvPr userDrawn="1"/>
        </p:nvGrpSpPr>
        <p:grpSpPr>
          <a:xfrm>
            <a:off x="8852518" y="6535215"/>
            <a:ext cx="174223" cy="232311"/>
            <a:chOff x="9447488" y="6048704"/>
            <a:chExt cx="1800000" cy="1800200"/>
          </a:xfrm>
        </p:grpSpPr>
        <p:sp>
          <p:nvSpPr>
            <p:cNvPr id="6" name="1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7" name="2 Cheurón">
              <a:hlinkClick r:id="" action="ppaction://hlinkshowjump?jump=nextslide"/>
            </p:cNvPr>
            <p:cNvSpPr/>
            <p:nvPr userDrawn="1"/>
          </p:nvSpPr>
          <p:spPr bwMode="auto">
            <a:xfrm>
              <a:off x="10015172"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grpSp>
        <p:nvGrpSpPr>
          <p:cNvPr id="8" name="21 Grupo"/>
          <p:cNvGrpSpPr>
            <a:grpSpLocks noChangeAspect="1"/>
          </p:cNvGrpSpPr>
          <p:nvPr userDrawn="1"/>
        </p:nvGrpSpPr>
        <p:grpSpPr>
          <a:xfrm>
            <a:off x="8386437" y="6535215"/>
            <a:ext cx="174223" cy="232311"/>
            <a:chOff x="9447488" y="6048704"/>
            <a:chExt cx="1800000" cy="1800200"/>
          </a:xfrm>
        </p:grpSpPr>
        <p:sp>
          <p:nvSpPr>
            <p:cNvPr id="9" name="22 Elipse"/>
            <p:cNvSpPr>
              <a:spLocks noChangeAspect="1"/>
            </p:cNvSpPr>
            <p:nvPr userDrawn="1"/>
          </p:nvSpPr>
          <p:spPr bwMode="auto">
            <a:xfrm>
              <a:off x="9447488" y="6048704"/>
              <a:ext cx="1800000" cy="1800200"/>
            </a:xfrm>
            <a:prstGeom prst="ellipse">
              <a:avLst/>
            </a:prstGeom>
            <a:no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sp>
          <p:nvSpPr>
            <p:cNvPr id="10" name="23 Cheurón">
              <a:hlinkClick r:id="" action="ppaction://hlinkshowjump?jump=previousslide"/>
            </p:cNvPr>
            <p:cNvSpPr/>
            <p:nvPr userDrawn="1"/>
          </p:nvSpPr>
          <p:spPr bwMode="auto">
            <a:xfrm flipH="1">
              <a:off x="9959826" y="6481483"/>
              <a:ext cx="719978" cy="934645"/>
            </a:xfrm>
            <a:prstGeom prst="chevron">
              <a:avLst>
                <a:gd name="adj" fmla="val 84396"/>
              </a:avLst>
            </a:prstGeom>
            <a:solidFill>
              <a:srgbClr val="6C6C6C"/>
            </a:solidFill>
            <a:ln>
              <a:solidFill>
                <a:schemeClr val="bg2">
                  <a:lumMod val="40000"/>
                  <a:lumOff val="60000"/>
                </a:schemeClr>
              </a:solidFill>
            </a:ln>
          </p:spPr>
          <p:txBody>
            <a:bodyPr lIns="0" tIns="0" rIns="0" bIns="0" rtlCol="0" anchor="ctr"/>
            <a:lstStyle/>
            <a:p>
              <a:pPr algn="ctr"/>
              <a:endParaRPr lang="es-SV" sz="1400">
                <a:solidFill>
                  <a:schemeClr val="bg2">
                    <a:lumMod val="40000"/>
                    <a:lumOff val="60000"/>
                  </a:schemeClr>
                </a:solidFill>
              </a:endParaRPr>
            </a:p>
          </p:txBody>
        </p:sp>
      </p:grpSp>
      <p:sp>
        <p:nvSpPr>
          <p:cNvPr id="3" name="2 Marcador de posición de imagen"/>
          <p:cNvSpPr>
            <a:spLocks noGrp="1"/>
          </p:cNvSpPr>
          <p:nvPr>
            <p:ph type="pic" sz="quarter" idx="10"/>
          </p:nvPr>
        </p:nvSpPr>
        <p:spPr>
          <a:xfrm>
            <a:off x="25" y="0"/>
            <a:ext cx="4032037" cy="6858000"/>
          </a:xfrm>
          <a:prstGeom prst="rect">
            <a:avLst/>
          </a:prstGeom>
          <a:solidFill>
            <a:schemeClr val="bg1">
              <a:lumMod val="85000"/>
              <a:alpha val="50000"/>
            </a:schemeClr>
          </a:solidFill>
        </p:spPr>
        <p:txBody>
          <a:bodyPr lIns="34214" tIns="17104" rIns="34214" bIns="17104"/>
          <a:lstStyle>
            <a:lvl1pPr marL="0" indent="0">
              <a:buNone/>
              <a:defRPr/>
            </a:lvl1pPr>
          </a:lstStyle>
          <a:p>
            <a:endParaRPr lang="es-SV" dirty="0"/>
          </a:p>
        </p:txBody>
      </p:sp>
    </p:spTree>
    <p:extLst>
      <p:ext uri="{BB962C8B-B14F-4D97-AF65-F5344CB8AC3E}">
        <p14:creationId xmlns:p14="http://schemas.microsoft.com/office/powerpoint/2010/main" val="208558545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6858000"/>
          </a:xfrm>
          <a:prstGeom prst="rect">
            <a:avLst/>
          </a:prstGeom>
          <a:solidFill>
            <a:schemeClr val="bg1">
              <a:lumMod val="85000"/>
              <a:alpha val="50000"/>
            </a:schemeClr>
          </a:solidFill>
        </p:spPr>
        <p:txBody>
          <a:bodyPr lIns="34214" tIns="17104" rIns="34214" bIns="17104"/>
          <a:lstStyle>
            <a:lvl1pPr marL="0" indent="0">
              <a:buNone/>
              <a:defRPr/>
            </a:lvl1pPr>
          </a:lstStyle>
          <a:p>
            <a:endParaRPr lang="es-SV" dirty="0"/>
          </a:p>
        </p:txBody>
      </p:sp>
    </p:spTree>
    <p:extLst>
      <p:ext uri="{BB962C8B-B14F-4D97-AF65-F5344CB8AC3E}">
        <p14:creationId xmlns:p14="http://schemas.microsoft.com/office/powerpoint/2010/main" val="406102566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hthoek 1"/>
          <p:cNvSpPr/>
          <p:nvPr userDrawn="1"/>
        </p:nvSpPr>
        <p:spPr>
          <a:xfrm>
            <a:off x="0" y="1059"/>
            <a:ext cx="915880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solidFill>
                <a:prstClr val="white"/>
              </a:solidFill>
            </a:endParaRPr>
          </a:p>
        </p:txBody>
      </p:sp>
      <p:grpSp>
        <p:nvGrpSpPr>
          <p:cNvPr id="9" name="Group 8"/>
          <p:cNvGrpSpPr/>
          <p:nvPr userDrawn="1"/>
        </p:nvGrpSpPr>
        <p:grpSpPr>
          <a:xfrm>
            <a:off x="-36512" y="-17477"/>
            <a:ext cx="9180512" cy="697012"/>
            <a:chOff x="-36512" y="-13112"/>
            <a:chExt cx="9180512" cy="522920"/>
          </a:xfrm>
        </p:grpSpPr>
        <p:sp>
          <p:nvSpPr>
            <p:cNvPr id="10" name="Rectangle 9"/>
            <p:cNvSpPr/>
            <p:nvPr/>
          </p:nvSpPr>
          <p:spPr>
            <a:xfrm>
              <a:off x="-36512" y="-13112"/>
              <a:ext cx="9180512" cy="41726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solidFill>
                  <a:prstClr val="white"/>
                </a:solidFill>
              </a:endParaRPr>
            </a:p>
          </p:txBody>
        </p:sp>
        <p:sp>
          <p:nvSpPr>
            <p:cNvPr id="11" name="Rectangle 10"/>
            <p:cNvSpPr/>
            <p:nvPr/>
          </p:nvSpPr>
          <p:spPr>
            <a:xfrm rot="18900000">
              <a:off x="154016" y="285231"/>
              <a:ext cx="224577" cy="2245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solidFill>
                  <a:prstClr val="white"/>
                </a:solidFill>
              </a:endParaRPr>
            </a:p>
          </p:txBody>
        </p:sp>
      </p:grpSp>
      <p:pic>
        <p:nvPicPr>
          <p:cNvPr id="13" name="Picture 12"/>
          <p:cNvPicPr>
            <a:picLocks noChangeAspect="1"/>
          </p:cNvPicPr>
          <p:nvPr userDrawn="1"/>
        </p:nvPicPr>
        <p:blipFill>
          <a:blip r:embed="rId2"/>
          <a:stretch>
            <a:fillRect/>
          </a:stretch>
        </p:blipFill>
        <p:spPr>
          <a:xfrm>
            <a:off x="28424" y="36092"/>
            <a:ext cx="1094343" cy="564205"/>
          </a:xfrm>
          <a:prstGeom prst="rect">
            <a:avLst/>
          </a:prstGeom>
        </p:spPr>
      </p:pic>
    </p:spTree>
    <p:extLst>
      <p:ext uri="{BB962C8B-B14F-4D97-AF65-F5344CB8AC3E}">
        <p14:creationId xmlns:p14="http://schemas.microsoft.com/office/powerpoint/2010/main" val="178726291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367687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11" name="Google Shape;11;p3"/>
          <p:cNvSpPr txBox="1">
            <a:spLocks noGrp="1"/>
          </p:cNvSpPr>
          <p:nvPr>
            <p:ph type="subTitle" idx="1"/>
          </p:nvPr>
        </p:nvSpPr>
        <p:spPr>
          <a:xfrm>
            <a:off x="457110" y="1604520"/>
            <a:ext cx="8229330" cy="397728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342900" marR="0" lvl="1" indent="0" algn="l" rtl="0">
              <a:spcBef>
                <a:spcPts val="0"/>
              </a:spcBef>
              <a:spcAft>
                <a:spcPts val="0"/>
              </a:spcAft>
              <a:buSzPts val="1400"/>
              <a:buNone/>
              <a:defRPr sz="1350" b="0" i="0" u="none" strike="noStrike" cap="none"/>
            </a:lvl2pPr>
            <a:lvl3pPr marL="685800" marR="0" lvl="2" indent="0" algn="l" rtl="0">
              <a:spcBef>
                <a:spcPts val="0"/>
              </a:spcBef>
              <a:spcAft>
                <a:spcPts val="0"/>
              </a:spcAft>
              <a:buSzPts val="1400"/>
              <a:buNone/>
              <a:defRPr sz="1350" b="0" i="0" u="none" strike="noStrike" cap="none"/>
            </a:lvl3pPr>
            <a:lvl4pPr marL="1028700" marR="0" lvl="3" indent="0" algn="l" rtl="0">
              <a:spcBef>
                <a:spcPts val="0"/>
              </a:spcBef>
              <a:spcAft>
                <a:spcPts val="0"/>
              </a:spcAft>
              <a:buSzPts val="1400"/>
              <a:buNone/>
              <a:defRPr sz="1350" b="0" i="0" u="none" strike="noStrike" cap="none"/>
            </a:lvl4pPr>
            <a:lvl5pPr marL="1371600" marR="0" lvl="4" indent="0" algn="l" rtl="0">
              <a:spcBef>
                <a:spcPts val="0"/>
              </a:spcBef>
              <a:spcAft>
                <a:spcPts val="0"/>
              </a:spcAft>
              <a:buSzPts val="1400"/>
              <a:buNone/>
              <a:defRPr sz="1350" b="0" i="0" u="none" strike="noStrike" cap="none"/>
            </a:lvl5pPr>
            <a:lvl6pPr marL="1714500" marR="0" lvl="5" indent="0" algn="l" rtl="0">
              <a:spcBef>
                <a:spcPts val="0"/>
              </a:spcBef>
              <a:spcAft>
                <a:spcPts val="0"/>
              </a:spcAft>
              <a:buSzPts val="1400"/>
              <a:buNone/>
              <a:defRPr sz="1350" b="0" i="0" u="none" strike="noStrike" cap="none"/>
            </a:lvl6pPr>
            <a:lvl7pPr marL="2057400" marR="0" lvl="6" indent="0" algn="l" rtl="0">
              <a:spcBef>
                <a:spcPts val="0"/>
              </a:spcBef>
              <a:spcAft>
                <a:spcPts val="0"/>
              </a:spcAft>
              <a:buSzPts val="1400"/>
              <a:buNone/>
              <a:defRPr sz="1350" b="0" i="0" u="none" strike="noStrike" cap="none"/>
            </a:lvl7pPr>
            <a:lvl8pPr marL="2400300" marR="0" lvl="7" indent="0" algn="l" rtl="0">
              <a:spcBef>
                <a:spcPts val="0"/>
              </a:spcBef>
              <a:spcAft>
                <a:spcPts val="0"/>
              </a:spcAft>
              <a:buSzPts val="1400"/>
              <a:buNone/>
              <a:defRPr sz="1350" b="0" i="0" u="none" strike="noStrike" cap="none"/>
            </a:lvl8pPr>
            <a:lvl9pPr marL="2743200" marR="0" lvl="8" indent="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2418583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14" name="Google Shape;14;p4"/>
          <p:cNvSpPr txBox="1">
            <a:spLocks noGrp="1"/>
          </p:cNvSpPr>
          <p:nvPr>
            <p:ph type="body" idx="1"/>
          </p:nvPr>
        </p:nvSpPr>
        <p:spPr>
          <a:xfrm>
            <a:off x="457110" y="1604520"/>
            <a:ext cx="822933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273442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17" name="Google Shape;17;p5"/>
          <p:cNvSpPr txBox="1">
            <a:spLocks noGrp="1"/>
          </p:cNvSpPr>
          <p:nvPr>
            <p:ph type="body" idx="1"/>
          </p:nvPr>
        </p:nvSpPr>
        <p:spPr>
          <a:xfrm>
            <a:off x="457110" y="1604520"/>
            <a:ext cx="401571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18" name="Google Shape;18;p5"/>
          <p:cNvSpPr txBox="1">
            <a:spLocks noGrp="1"/>
          </p:cNvSpPr>
          <p:nvPr>
            <p:ph type="body" idx="2"/>
          </p:nvPr>
        </p:nvSpPr>
        <p:spPr>
          <a:xfrm>
            <a:off x="4673970" y="1604520"/>
            <a:ext cx="401571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1668100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249022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21"/>
        <p:cNvGrpSpPr/>
        <p:nvPr/>
      </p:nvGrpSpPr>
      <p:grpSpPr>
        <a:xfrm>
          <a:off x="0" y="0"/>
          <a:ext cx="0" cy="0"/>
          <a:chOff x="0" y="0"/>
          <a:chExt cx="0" cy="0"/>
        </a:xfrm>
      </p:grpSpPr>
      <p:sp>
        <p:nvSpPr>
          <p:cNvPr id="22" name="Google Shape;22;p7"/>
          <p:cNvSpPr txBox="1">
            <a:spLocks noGrp="1"/>
          </p:cNvSpPr>
          <p:nvPr>
            <p:ph type="subTitle" idx="1"/>
          </p:nvPr>
        </p:nvSpPr>
        <p:spPr>
          <a:xfrm>
            <a:off x="457110" y="273600"/>
            <a:ext cx="8229330" cy="530784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342900" marR="0" lvl="1" indent="0" algn="l" rtl="0">
              <a:spcBef>
                <a:spcPts val="0"/>
              </a:spcBef>
              <a:spcAft>
                <a:spcPts val="0"/>
              </a:spcAft>
              <a:buSzPts val="1400"/>
              <a:buNone/>
              <a:defRPr sz="1350" b="0" i="0" u="none" strike="noStrike" cap="none"/>
            </a:lvl2pPr>
            <a:lvl3pPr marL="685800" marR="0" lvl="2" indent="0" algn="l" rtl="0">
              <a:spcBef>
                <a:spcPts val="0"/>
              </a:spcBef>
              <a:spcAft>
                <a:spcPts val="0"/>
              </a:spcAft>
              <a:buSzPts val="1400"/>
              <a:buNone/>
              <a:defRPr sz="1350" b="0" i="0" u="none" strike="noStrike" cap="none"/>
            </a:lvl3pPr>
            <a:lvl4pPr marL="1028700" marR="0" lvl="3" indent="0" algn="l" rtl="0">
              <a:spcBef>
                <a:spcPts val="0"/>
              </a:spcBef>
              <a:spcAft>
                <a:spcPts val="0"/>
              </a:spcAft>
              <a:buSzPts val="1400"/>
              <a:buNone/>
              <a:defRPr sz="1350" b="0" i="0" u="none" strike="noStrike" cap="none"/>
            </a:lvl4pPr>
            <a:lvl5pPr marL="1371600" marR="0" lvl="4" indent="0" algn="l" rtl="0">
              <a:spcBef>
                <a:spcPts val="0"/>
              </a:spcBef>
              <a:spcAft>
                <a:spcPts val="0"/>
              </a:spcAft>
              <a:buSzPts val="1400"/>
              <a:buNone/>
              <a:defRPr sz="1350" b="0" i="0" u="none" strike="noStrike" cap="none"/>
            </a:lvl5pPr>
            <a:lvl6pPr marL="1714500" marR="0" lvl="5" indent="0" algn="l" rtl="0">
              <a:spcBef>
                <a:spcPts val="0"/>
              </a:spcBef>
              <a:spcAft>
                <a:spcPts val="0"/>
              </a:spcAft>
              <a:buSzPts val="1400"/>
              <a:buNone/>
              <a:defRPr sz="1350" b="0" i="0" u="none" strike="noStrike" cap="none"/>
            </a:lvl6pPr>
            <a:lvl7pPr marL="2057400" marR="0" lvl="6" indent="0" algn="l" rtl="0">
              <a:spcBef>
                <a:spcPts val="0"/>
              </a:spcBef>
              <a:spcAft>
                <a:spcPts val="0"/>
              </a:spcAft>
              <a:buSzPts val="1400"/>
              <a:buNone/>
              <a:defRPr sz="1350" b="0" i="0" u="none" strike="noStrike" cap="none"/>
            </a:lvl7pPr>
            <a:lvl8pPr marL="2400300" marR="0" lvl="7" indent="0" algn="l" rtl="0">
              <a:spcBef>
                <a:spcPts val="0"/>
              </a:spcBef>
              <a:spcAft>
                <a:spcPts val="0"/>
              </a:spcAft>
              <a:buSzPts val="1400"/>
              <a:buNone/>
              <a:defRPr sz="1350" b="0" i="0" u="none" strike="noStrike" cap="none"/>
            </a:lvl8pPr>
            <a:lvl9pPr marL="2743200" marR="0" lvl="8" indent="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1345545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25" name="Google Shape;25;p8"/>
          <p:cNvSpPr txBox="1">
            <a:spLocks noGrp="1"/>
          </p:cNvSpPr>
          <p:nvPr>
            <p:ph type="body" idx="1"/>
          </p:nvPr>
        </p:nvSpPr>
        <p:spPr>
          <a:xfrm>
            <a:off x="45711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26" name="Google Shape;26;p8"/>
          <p:cNvSpPr txBox="1">
            <a:spLocks noGrp="1"/>
          </p:cNvSpPr>
          <p:nvPr>
            <p:ph type="body" idx="2"/>
          </p:nvPr>
        </p:nvSpPr>
        <p:spPr>
          <a:xfrm>
            <a:off x="457110" y="368208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27" name="Google Shape;27;p8"/>
          <p:cNvSpPr txBox="1">
            <a:spLocks noGrp="1"/>
          </p:cNvSpPr>
          <p:nvPr>
            <p:ph type="body" idx="3"/>
          </p:nvPr>
        </p:nvSpPr>
        <p:spPr>
          <a:xfrm>
            <a:off x="4673970" y="1604520"/>
            <a:ext cx="401571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4108214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30" name="Google Shape;30;p9"/>
          <p:cNvSpPr txBox="1">
            <a:spLocks noGrp="1"/>
          </p:cNvSpPr>
          <p:nvPr>
            <p:ph type="body" idx="1"/>
          </p:nvPr>
        </p:nvSpPr>
        <p:spPr>
          <a:xfrm>
            <a:off x="457110" y="1604520"/>
            <a:ext cx="401571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31" name="Google Shape;31;p9"/>
          <p:cNvSpPr txBox="1">
            <a:spLocks noGrp="1"/>
          </p:cNvSpPr>
          <p:nvPr>
            <p:ph type="body" idx="2"/>
          </p:nvPr>
        </p:nvSpPr>
        <p:spPr>
          <a:xfrm>
            <a:off x="467397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32" name="Google Shape;32;p9"/>
          <p:cNvSpPr txBox="1">
            <a:spLocks noGrp="1"/>
          </p:cNvSpPr>
          <p:nvPr>
            <p:ph type="body" idx="3"/>
          </p:nvPr>
        </p:nvSpPr>
        <p:spPr>
          <a:xfrm>
            <a:off x="4673970" y="368208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2947671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35" name="Google Shape;35;p10"/>
          <p:cNvSpPr txBox="1">
            <a:spLocks noGrp="1"/>
          </p:cNvSpPr>
          <p:nvPr>
            <p:ph type="body" idx="1"/>
          </p:nvPr>
        </p:nvSpPr>
        <p:spPr>
          <a:xfrm>
            <a:off x="45711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36" name="Google Shape;36;p10"/>
          <p:cNvSpPr txBox="1">
            <a:spLocks noGrp="1"/>
          </p:cNvSpPr>
          <p:nvPr>
            <p:ph type="body" idx="2"/>
          </p:nvPr>
        </p:nvSpPr>
        <p:spPr>
          <a:xfrm>
            <a:off x="467397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37" name="Google Shape;37;p10"/>
          <p:cNvSpPr txBox="1">
            <a:spLocks noGrp="1"/>
          </p:cNvSpPr>
          <p:nvPr>
            <p:ph type="body" idx="3"/>
          </p:nvPr>
        </p:nvSpPr>
        <p:spPr>
          <a:xfrm>
            <a:off x="457110" y="3682080"/>
            <a:ext cx="822933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2100569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40" name="Google Shape;40;p11"/>
          <p:cNvSpPr txBox="1">
            <a:spLocks noGrp="1"/>
          </p:cNvSpPr>
          <p:nvPr>
            <p:ph type="body" idx="1"/>
          </p:nvPr>
        </p:nvSpPr>
        <p:spPr>
          <a:xfrm>
            <a:off x="457110" y="1604520"/>
            <a:ext cx="822933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41" name="Google Shape;41;p11"/>
          <p:cNvSpPr txBox="1">
            <a:spLocks noGrp="1"/>
          </p:cNvSpPr>
          <p:nvPr>
            <p:ph type="body" idx="2"/>
          </p:nvPr>
        </p:nvSpPr>
        <p:spPr>
          <a:xfrm>
            <a:off x="457110" y="3682080"/>
            <a:ext cx="822933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17019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42"/>
        <p:cNvGrpSpPr/>
        <p:nvPr/>
      </p:nvGrpSpPr>
      <p:grpSpPr>
        <a:xfrm>
          <a:off x="0" y="0"/>
          <a:ext cx="0" cy="0"/>
          <a:chOff x="0" y="0"/>
          <a:chExt cx="0" cy="0"/>
        </a:xfrm>
      </p:grpSpPr>
      <p:sp>
        <p:nvSpPr>
          <p:cNvPr id="43" name="Google Shape;43;p12"/>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44" name="Google Shape;44;p12"/>
          <p:cNvSpPr txBox="1">
            <a:spLocks noGrp="1"/>
          </p:cNvSpPr>
          <p:nvPr>
            <p:ph type="body" idx="1"/>
          </p:nvPr>
        </p:nvSpPr>
        <p:spPr>
          <a:xfrm>
            <a:off x="45711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45" name="Google Shape;45;p12"/>
          <p:cNvSpPr txBox="1">
            <a:spLocks noGrp="1"/>
          </p:cNvSpPr>
          <p:nvPr>
            <p:ph type="body" idx="2"/>
          </p:nvPr>
        </p:nvSpPr>
        <p:spPr>
          <a:xfrm>
            <a:off x="4673970" y="160452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46" name="Google Shape;46;p12"/>
          <p:cNvSpPr txBox="1">
            <a:spLocks noGrp="1"/>
          </p:cNvSpPr>
          <p:nvPr>
            <p:ph type="body" idx="3"/>
          </p:nvPr>
        </p:nvSpPr>
        <p:spPr>
          <a:xfrm>
            <a:off x="4673970" y="368208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47" name="Google Shape;47;p12"/>
          <p:cNvSpPr txBox="1">
            <a:spLocks noGrp="1"/>
          </p:cNvSpPr>
          <p:nvPr>
            <p:ph type="body" idx="4"/>
          </p:nvPr>
        </p:nvSpPr>
        <p:spPr>
          <a:xfrm>
            <a:off x="457110" y="3682080"/>
            <a:ext cx="4015710" cy="189684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Tree>
    <p:extLst>
      <p:ext uri="{BB962C8B-B14F-4D97-AF65-F5344CB8AC3E}">
        <p14:creationId xmlns:p14="http://schemas.microsoft.com/office/powerpoint/2010/main" val="1910493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457110" y="273600"/>
            <a:ext cx="822933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350" b="0" i="0" u="none" strike="noStrike" cap="none"/>
            </a:lvl1pPr>
            <a:lvl2pPr marL="0" marR="0" lvl="1" indent="0" algn="l" rtl="0">
              <a:spcBef>
                <a:spcPts val="0"/>
              </a:spcBef>
              <a:spcAft>
                <a:spcPts val="0"/>
              </a:spcAft>
              <a:buSzPts val="1400"/>
              <a:buNone/>
              <a:defRPr sz="1350" b="0" i="0" u="none" strike="noStrike" cap="none"/>
            </a:lvl2pPr>
            <a:lvl3pPr marL="0" marR="0" lvl="2" indent="0" algn="l" rtl="0">
              <a:spcBef>
                <a:spcPts val="0"/>
              </a:spcBef>
              <a:spcAft>
                <a:spcPts val="0"/>
              </a:spcAft>
              <a:buSzPts val="1400"/>
              <a:buNone/>
              <a:defRPr sz="1350" b="0" i="0" u="none" strike="noStrike" cap="none"/>
            </a:lvl3pPr>
            <a:lvl4pPr marL="0" marR="0" lvl="3" indent="0" algn="l" rtl="0">
              <a:spcBef>
                <a:spcPts val="0"/>
              </a:spcBef>
              <a:spcAft>
                <a:spcPts val="0"/>
              </a:spcAft>
              <a:buSzPts val="1400"/>
              <a:buNone/>
              <a:defRPr sz="1350" b="0" i="0" u="none" strike="noStrike" cap="none"/>
            </a:lvl4pPr>
            <a:lvl5pPr marL="0" marR="0" lvl="4" indent="0" algn="l" rtl="0">
              <a:spcBef>
                <a:spcPts val="0"/>
              </a:spcBef>
              <a:spcAft>
                <a:spcPts val="0"/>
              </a:spcAft>
              <a:buSzPts val="1400"/>
              <a:buNone/>
              <a:defRPr sz="1350" b="0" i="0" u="none" strike="noStrike" cap="none"/>
            </a:lvl5pPr>
            <a:lvl6pPr marL="0" marR="0" lvl="5" indent="0" algn="l" rtl="0">
              <a:spcBef>
                <a:spcPts val="0"/>
              </a:spcBef>
              <a:spcAft>
                <a:spcPts val="0"/>
              </a:spcAft>
              <a:buSzPts val="1400"/>
              <a:buNone/>
              <a:defRPr sz="1350" b="0" i="0" u="none" strike="noStrike" cap="none"/>
            </a:lvl6pPr>
            <a:lvl7pPr marL="0" marR="0" lvl="6" indent="0" algn="l" rtl="0">
              <a:spcBef>
                <a:spcPts val="0"/>
              </a:spcBef>
              <a:spcAft>
                <a:spcPts val="0"/>
              </a:spcAft>
              <a:buSzPts val="1400"/>
              <a:buNone/>
              <a:defRPr sz="1350" b="0" i="0" u="none" strike="noStrike" cap="none"/>
            </a:lvl7pPr>
            <a:lvl8pPr marL="0" marR="0" lvl="7" indent="0" algn="l" rtl="0">
              <a:spcBef>
                <a:spcPts val="0"/>
              </a:spcBef>
              <a:spcAft>
                <a:spcPts val="0"/>
              </a:spcAft>
              <a:buSzPts val="1400"/>
              <a:buNone/>
              <a:defRPr sz="1350" b="0" i="0" u="none" strike="noStrike" cap="none"/>
            </a:lvl8pPr>
            <a:lvl9pPr marL="0" marR="0" lvl="8" indent="0" algn="l" rtl="0">
              <a:spcBef>
                <a:spcPts val="0"/>
              </a:spcBef>
              <a:spcAft>
                <a:spcPts val="0"/>
              </a:spcAft>
              <a:buSzPts val="1400"/>
              <a:buNone/>
              <a:defRPr sz="1350" b="0" i="0" u="none" strike="noStrike" cap="none"/>
            </a:lvl9pPr>
          </a:lstStyle>
          <a:p>
            <a:endParaRPr/>
          </a:p>
        </p:txBody>
      </p:sp>
      <p:sp>
        <p:nvSpPr>
          <p:cNvPr id="50" name="Google Shape;50;p13"/>
          <p:cNvSpPr txBox="1">
            <a:spLocks noGrp="1"/>
          </p:cNvSpPr>
          <p:nvPr>
            <p:ph type="body" idx="1"/>
          </p:nvPr>
        </p:nvSpPr>
        <p:spPr>
          <a:xfrm>
            <a:off x="457110" y="1604520"/>
            <a:ext cx="822933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sp>
        <p:nvSpPr>
          <p:cNvPr id="51" name="Google Shape;51;p13"/>
          <p:cNvSpPr txBox="1">
            <a:spLocks noGrp="1"/>
          </p:cNvSpPr>
          <p:nvPr>
            <p:ph type="body" idx="2"/>
          </p:nvPr>
        </p:nvSpPr>
        <p:spPr>
          <a:xfrm>
            <a:off x="457110" y="1604520"/>
            <a:ext cx="8229330" cy="3977280"/>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0"/>
              </a:spcBef>
              <a:spcAft>
                <a:spcPts val="0"/>
              </a:spcAft>
              <a:buSzPts val="1400"/>
              <a:buNone/>
              <a:defRPr sz="1350" b="0" i="0" u="none" strike="noStrike" cap="none"/>
            </a:lvl1pPr>
            <a:lvl2pPr marL="685800" marR="0" lvl="1" indent="-171450" algn="l" rtl="0">
              <a:spcBef>
                <a:spcPts val="0"/>
              </a:spcBef>
              <a:spcAft>
                <a:spcPts val="0"/>
              </a:spcAft>
              <a:buSzPts val="1400"/>
              <a:buNone/>
              <a:defRPr sz="1350" b="0" i="0" u="none" strike="noStrike" cap="none"/>
            </a:lvl2pPr>
            <a:lvl3pPr marL="1028700" marR="0" lvl="2" indent="-171450" algn="l" rtl="0">
              <a:spcBef>
                <a:spcPts val="0"/>
              </a:spcBef>
              <a:spcAft>
                <a:spcPts val="0"/>
              </a:spcAft>
              <a:buSzPts val="1400"/>
              <a:buNone/>
              <a:defRPr sz="1350" b="0" i="0" u="none" strike="noStrike" cap="none"/>
            </a:lvl3pPr>
            <a:lvl4pPr marL="1371600" marR="0" lvl="3" indent="-171450" algn="l" rtl="0">
              <a:spcBef>
                <a:spcPts val="0"/>
              </a:spcBef>
              <a:spcAft>
                <a:spcPts val="0"/>
              </a:spcAft>
              <a:buSzPts val="1400"/>
              <a:buNone/>
              <a:defRPr sz="1350" b="0" i="0" u="none" strike="noStrike" cap="none"/>
            </a:lvl4pPr>
            <a:lvl5pPr marL="1714500" marR="0" lvl="4" indent="-171450" algn="l" rtl="0">
              <a:spcBef>
                <a:spcPts val="0"/>
              </a:spcBef>
              <a:spcAft>
                <a:spcPts val="0"/>
              </a:spcAft>
              <a:buSzPts val="1400"/>
              <a:buNone/>
              <a:defRPr sz="1350" b="0" i="0" u="none" strike="noStrike" cap="none"/>
            </a:lvl5pPr>
            <a:lvl6pPr marL="2057400" marR="0" lvl="5" indent="-171450" algn="l" rtl="0">
              <a:spcBef>
                <a:spcPts val="0"/>
              </a:spcBef>
              <a:spcAft>
                <a:spcPts val="0"/>
              </a:spcAft>
              <a:buSzPts val="1400"/>
              <a:buNone/>
              <a:defRPr sz="1350" b="0" i="0" u="none" strike="noStrike" cap="none"/>
            </a:lvl6pPr>
            <a:lvl7pPr marL="2400300" marR="0" lvl="6" indent="-171450" algn="l" rtl="0">
              <a:spcBef>
                <a:spcPts val="0"/>
              </a:spcBef>
              <a:spcAft>
                <a:spcPts val="0"/>
              </a:spcAft>
              <a:buSzPts val="1400"/>
              <a:buNone/>
              <a:defRPr sz="1350" b="0" i="0" u="none" strike="noStrike" cap="none"/>
            </a:lvl7pPr>
            <a:lvl8pPr marL="2743200" marR="0" lvl="7" indent="-171450" algn="l" rtl="0">
              <a:spcBef>
                <a:spcPts val="0"/>
              </a:spcBef>
              <a:spcAft>
                <a:spcPts val="0"/>
              </a:spcAft>
              <a:buSzPts val="1400"/>
              <a:buNone/>
              <a:defRPr sz="1350" b="0" i="0" u="none" strike="noStrike" cap="none"/>
            </a:lvl8pPr>
            <a:lvl9pPr marL="3086100" marR="0" lvl="8" indent="-171450" algn="l" rtl="0">
              <a:spcBef>
                <a:spcPts val="0"/>
              </a:spcBef>
              <a:spcAft>
                <a:spcPts val="0"/>
              </a:spcAft>
              <a:buSzPts val="1400"/>
              <a:buNone/>
              <a:defRPr sz="1350" b="0" i="0" u="none" strike="noStrike" cap="none"/>
            </a:lvl9pPr>
          </a:lstStyle>
          <a:p>
            <a:endParaRPr/>
          </a:p>
        </p:txBody>
      </p:sp>
      <p:pic>
        <p:nvPicPr>
          <p:cNvPr id="52" name="Google Shape;52;p13"/>
          <p:cNvPicPr preferRelativeResize="0"/>
          <p:nvPr/>
        </p:nvPicPr>
        <p:blipFill rotWithShape="1">
          <a:blip r:embed="rId2">
            <a:alphaModFix/>
          </a:blip>
          <a:srcRect/>
          <a:stretch/>
        </p:blipFill>
        <p:spPr>
          <a:xfrm>
            <a:off x="2701350" y="1604520"/>
            <a:ext cx="3740580" cy="3977280"/>
          </a:xfrm>
          <a:prstGeom prst="rect">
            <a:avLst/>
          </a:prstGeom>
          <a:noFill/>
          <a:ln>
            <a:noFill/>
          </a:ln>
        </p:spPr>
      </p:pic>
      <p:pic>
        <p:nvPicPr>
          <p:cNvPr id="53" name="Google Shape;53;p13"/>
          <p:cNvPicPr preferRelativeResize="0"/>
          <p:nvPr/>
        </p:nvPicPr>
        <p:blipFill rotWithShape="1">
          <a:blip r:embed="rId2">
            <a:alphaModFix/>
          </a:blip>
          <a:srcRect/>
          <a:stretch/>
        </p:blipFill>
        <p:spPr>
          <a:xfrm>
            <a:off x="2701350" y="1604520"/>
            <a:ext cx="3740580" cy="3977280"/>
          </a:xfrm>
          <a:prstGeom prst="rect">
            <a:avLst/>
          </a:prstGeom>
          <a:noFill/>
          <a:ln>
            <a:noFill/>
          </a:ln>
        </p:spPr>
      </p:pic>
    </p:spTree>
    <p:extLst>
      <p:ext uri="{BB962C8B-B14F-4D97-AF65-F5344CB8AC3E}">
        <p14:creationId xmlns:p14="http://schemas.microsoft.com/office/powerpoint/2010/main" val="3787630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992767"/>
            <a:ext cx="8520525"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5175"/>
            </a:lvl1pPr>
            <a:lvl2pPr lvl="1" algn="ctr" rtl="0">
              <a:spcBef>
                <a:spcPts val="0"/>
              </a:spcBef>
              <a:spcAft>
                <a:spcPts val="0"/>
              </a:spcAft>
              <a:buSzPts val="6900"/>
              <a:buNone/>
              <a:defRPr sz="5175"/>
            </a:lvl2pPr>
            <a:lvl3pPr lvl="2" algn="ctr" rtl="0">
              <a:spcBef>
                <a:spcPts val="0"/>
              </a:spcBef>
              <a:spcAft>
                <a:spcPts val="0"/>
              </a:spcAft>
              <a:buSzPts val="6900"/>
              <a:buNone/>
              <a:defRPr sz="5175"/>
            </a:lvl3pPr>
            <a:lvl4pPr lvl="3" algn="ctr" rtl="0">
              <a:spcBef>
                <a:spcPts val="0"/>
              </a:spcBef>
              <a:spcAft>
                <a:spcPts val="0"/>
              </a:spcAft>
              <a:buSzPts val="6900"/>
              <a:buNone/>
              <a:defRPr sz="5175"/>
            </a:lvl4pPr>
            <a:lvl5pPr lvl="4" algn="ctr" rtl="0">
              <a:spcBef>
                <a:spcPts val="0"/>
              </a:spcBef>
              <a:spcAft>
                <a:spcPts val="0"/>
              </a:spcAft>
              <a:buSzPts val="6900"/>
              <a:buNone/>
              <a:defRPr sz="5175"/>
            </a:lvl5pPr>
            <a:lvl6pPr lvl="5" algn="ctr" rtl="0">
              <a:spcBef>
                <a:spcPts val="0"/>
              </a:spcBef>
              <a:spcAft>
                <a:spcPts val="0"/>
              </a:spcAft>
              <a:buSzPts val="6900"/>
              <a:buNone/>
              <a:defRPr sz="5175"/>
            </a:lvl6pPr>
            <a:lvl7pPr lvl="6" algn="ctr" rtl="0">
              <a:spcBef>
                <a:spcPts val="0"/>
              </a:spcBef>
              <a:spcAft>
                <a:spcPts val="0"/>
              </a:spcAft>
              <a:buSzPts val="6900"/>
              <a:buNone/>
              <a:defRPr sz="5175"/>
            </a:lvl7pPr>
            <a:lvl8pPr lvl="7" algn="ctr" rtl="0">
              <a:spcBef>
                <a:spcPts val="0"/>
              </a:spcBef>
              <a:spcAft>
                <a:spcPts val="0"/>
              </a:spcAft>
              <a:buSzPts val="6900"/>
              <a:buNone/>
              <a:defRPr sz="5175"/>
            </a:lvl8pPr>
            <a:lvl9pPr lvl="8" algn="ctr" rtl="0">
              <a:spcBef>
                <a:spcPts val="0"/>
              </a:spcBef>
              <a:spcAft>
                <a:spcPts val="0"/>
              </a:spcAft>
              <a:buSzPts val="6900"/>
              <a:buNone/>
              <a:defRPr sz="5175"/>
            </a:lvl9pPr>
          </a:lstStyle>
          <a:p>
            <a:endParaRPr/>
          </a:p>
        </p:txBody>
      </p:sp>
      <p:sp>
        <p:nvSpPr>
          <p:cNvPr id="60" name="Google Shape;60;p15"/>
          <p:cNvSpPr txBox="1">
            <a:spLocks noGrp="1"/>
          </p:cNvSpPr>
          <p:nvPr>
            <p:ph type="subTitle" idx="1"/>
          </p:nvPr>
        </p:nvSpPr>
        <p:spPr>
          <a:xfrm>
            <a:off x="311700" y="3778833"/>
            <a:ext cx="8520525"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775"/>
            </a:lvl1pPr>
            <a:lvl2pPr lvl="1" algn="ctr" rtl="0">
              <a:lnSpc>
                <a:spcPct val="100000"/>
              </a:lnSpc>
              <a:spcBef>
                <a:spcPts val="0"/>
              </a:spcBef>
              <a:spcAft>
                <a:spcPts val="0"/>
              </a:spcAft>
              <a:buSzPts val="3700"/>
              <a:buNone/>
              <a:defRPr sz="2775"/>
            </a:lvl2pPr>
            <a:lvl3pPr lvl="2" algn="ctr" rtl="0">
              <a:lnSpc>
                <a:spcPct val="100000"/>
              </a:lnSpc>
              <a:spcBef>
                <a:spcPts val="0"/>
              </a:spcBef>
              <a:spcAft>
                <a:spcPts val="0"/>
              </a:spcAft>
              <a:buSzPts val="3700"/>
              <a:buNone/>
              <a:defRPr sz="2775"/>
            </a:lvl3pPr>
            <a:lvl4pPr lvl="3" algn="ctr" rtl="0">
              <a:lnSpc>
                <a:spcPct val="100000"/>
              </a:lnSpc>
              <a:spcBef>
                <a:spcPts val="0"/>
              </a:spcBef>
              <a:spcAft>
                <a:spcPts val="0"/>
              </a:spcAft>
              <a:buSzPts val="3700"/>
              <a:buNone/>
              <a:defRPr sz="2775"/>
            </a:lvl4pPr>
            <a:lvl5pPr lvl="4" algn="ctr" rtl="0">
              <a:lnSpc>
                <a:spcPct val="100000"/>
              </a:lnSpc>
              <a:spcBef>
                <a:spcPts val="0"/>
              </a:spcBef>
              <a:spcAft>
                <a:spcPts val="0"/>
              </a:spcAft>
              <a:buSzPts val="3700"/>
              <a:buNone/>
              <a:defRPr sz="2775"/>
            </a:lvl5pPr>
            <a:lvl6pPr lvl="5" algn="ctr" rtl="0">
              <a:lnSpc>
                <a:spcPct val="100000"/>
              </a:lnSpc>
              <a:spcBef>
                <a:spcPts val="0"/>
              </a:spcBef>
              <a:spcAft>
                <a:spcPts val="0"/>
              </a:spcAft>
              <a:buSzPts val="3700"/>
              <a:buNone/>
              <a:defRPr sz="2775"/>
            </a:lvl6pPr>
            <a:lvl7pPr lvl="6" algn="ctr" rtl="0">
              <a:lnSpc>
                <a:spcPct val="100000"/>
              </a:lnSpc>
              <a:spcBef>
                <a:spcPts val="0"/>
              </a:spcBef>
              <a:spcAft>
                <a:spcPts val="0"/>
              </a:spcAft>
              <a:buSzPts val="3700"/>
              <a:buNone/>
              <a:defRPr sz="2775"/>
            </a:lvl7pPr>
            <a:lvl8pPr lvl="7" algn="ctr" rtl="0">
              <a:lnSpc>
                <a:spcPct val="100000"/>
              </a:lnSpc>
              <a:spcBef>
                <a:spcPts val="0"/>
              </a:spcBef>
              <a:spcAft>
                <a:spcPts val="0"/>
              </a:spcAft>
              <a:buSzPts val="3700"/>
              <a:buNone/>
              <a:defRPr sz="2775"/>
            </a:lvl8pPr>
            <a:lvl9pPr lvl="8" algn="ctr" rtl="0">
              <a:lnSpc>
                <a:spcPct val="100000"/>
              </a:lnSpc>
              <a:spcBef>
                <a:spcPts val="0"/>
              </a:spcBef>
              <a:spcAft>
                <a:spcPts val="0"/>
              </a:spcAft>
              <a:buSzPts val="3700"/>
              <a:buNone/>
              <a:defRPr sz="2775"/>
            </a:lvl9pPr>
          </a:lstStyle>
          <a:p>
            <a:endParaRPr/>
          </a:p>
        </p:txBody>
      </p:sp>
      <p:sp>
        <p:nvSpPr>
          <p:cNvPr id="61" name="Google Shape;61;p1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591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5" name="Google Shape;35;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867800"/>
            <a:ext cx="8520525"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3600"/>
            </a:lvl1pPr>
            <a:lvl2pPr lvl="1" algn="ctr" rtl="0">
              <a:spcBef>
                <a:spcPts val="0"/>
              </a:spcBef>
              <a:spcAft>
                <a:spcPts val="0"/>
              </a:spcAft>
              <a:buSzPts val="4800"/>
              <a:buNone/>
              <a:defRPr sz="3600"/>
            </a:lvl2pPr>
            <a:lvl3pPr lvl="2" algn="ctr" rtl="0">
              <a:spcBef>
                <a:spcPts val="0"/>
              </a:spcBef>
              <a:spcAft>
                <a:spcPts val="0"/>
              </a:spcAft>
              <a:buSzPts val="4800"/>
              <a:buNone/>
              <a:defRPr sz="3600"/>
            </a:lvl3pPr>
            <a:lvl4pPr lvl="3" algn="ctr" rtl="0">
              <a:spcBef>
                <a:spcPts val="0"/>
              </a:spcBef>
              <a:spcAft>
                <a:spcPts val="0"/>
              </a:spcAft>
              <a:buSzPts val="4800"/>
              <a:buNone/>
              <a:defRPr sz="3600"/>
            </a:lvl4pPr>
            <a:lvl5pPr lvl="4" algn="ctr" rtl="0">
              <a:spcBef>
                <a:spcPts val="0"/>
              </a:spcBef>
              <a:spcAft>
                <a:spcPts val="0"/>
              </a:spcAft>
              <a:buSzPts val="4800"/>
              <a:buNone/>
              <a:defRPr sz="3600"/>
            </a:lvl5pPr>
            <a:lvl6pPr lvl="5" algn="ctr" rtl="0">
              <a:spcBef>
                <a:spcPts val="0"/>
              </a:spcBef>
              <a:spcAft>
                <a:spcPts val="0"/>
              </a:spcAft>
              <a:buSzPts val="4800"/>
              <a:buNone/>
              <a:defRPr sz="3600"/>
            </a:lvl6pPr>
            <a:lvl7pPr lvl="6" algn="ctr" rtl="0">
              <a:spcBef>
                <a:spcPts val="0"/>
              </a:spcBef>
              <a:spcAft>
                <a:spcPts val="0"/>
              </a:spcAft>
              <a:buSzPts val="4800"/>
              <a:buNone/>
              <a:defRPr sz="3600"/>
            </a:lvl7pPr>
            <a:lvl8pPr lvl="7" algn="ctr" rtl="0">
              <a:spcBef>
                <a:spcPts val="0"/>
              </a:spcBef>
              <a:spcAft>
                <a:spcPts val="0"/>
              </a:spcAft>
              <a:buSzPts val="4800"/>
              <a:buNone/>
              <a:defRPr sz="3600"/>
            </a:lvl8pPr>
            <a:lvl9pPr lvl="8" algn="ctr" rtl="0">
              <a:spcBef>
                <a:spcPts val="0"/>
              </a:spcBef>
              <a:spcAft>
                <a:spcPts val="0"/>
              </a:spcAft>
              <a:buSzPts val="4800"/>
              <a:buNone/>
              <a:defRPr sz="3600"/>
            </a:lvl9pPr>
          </a:lstStyle>
          <a:p>
            <a:endParaRPr/>
          </a:p>
        </p:txBody>
      </p:sp>
      <p:sp>
        <p:nvSpPr>
          <p:cNvPr id="64" name="Google Shape;64;p16"/>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5033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7" name="Google Shape;67;p17"/>
          <p:cNvSpPr txBox="1">
            <a:spLocks noGrp="1"/>
          </p:cNvSpPr>
          <p:nvPr>
            <p:ph type="body" idx="1"/>
          </p:nvPr>
        </p:nvSpPr>
        <p:spPr>
          <a:xfrm>
            <a:off x="311700" y="1536633"/>
            <a:ext cx="8520525" cy="4555200"/>
          </a:xfrm>
          <a:prstGeom prst="rect">
            <a:avLst/>
          </a:prstGeom>
        </p:spPr>
        <p:txBody>
          <a:bodyPr spcFirstLastPara="1" wrap="square" lIns="121900" tIns="121900" rIns="121900" bIns="121900" anchor="t"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68" name="Google Shape;68;p17"/>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6813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1" name="Google Shape;71;p18"/>
          <p:cNvSpPr txBox="1">
            <a:spLocks noGrp="1"/>
          </p:cNvSpPr>
          <p:nvPr>
            <p:ph type="body" idx="1"/>
          </p:nvPr>
        </p:nvSpPr>
        <p:spPr>
          <a:xfrm>
            <a:off x="3117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72" name="Google Shape;72;p18"/>
          <p:cNvSpPr txBox="1">
            <a:spLocks noGrp="1"/>
          </p:cNvSpPr>
          <p:nvPr>
            <p:ph type="body" idx="2"/>
          </p:nvPr>
        </p:nvSpPr>
        <p:spPr>
          <a:xfrm>
            <a:off x="48324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73" name="Google Shape;73;p18"/>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3825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6" name="Google Shape;76;p19"/>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2902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311700" y="740800"/>
            <a:ext cx="2808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2400"/>
            </a:lvl1pPr>
            <a:lvl2pPr lvl="1" rtl="0">
              <a:spcBef>
                <a:spcPts val="0"/>
              </a:spcBef>
              <a:spcAft>
                <a:spcPts val="0"/>
              </a:spcAft>
              <a:buSzPts val="3200"/>
              <a:buNone/>
              <a:defRPr sz="2400"/>
            </a:lvl2pPr>
            <a:lvl3pPr lvl="2" rtl="0">
              <a:spcBef>
                <a:spcPts val="0"/>
              </a:spcBef>
              <a:spcAft>
                <a:spcPts val="0"/>
              </a:spcAft>
              <a:buSzPts val="3200"/>
              <a:buNone/>
              <a:defRPr sz="2400"/>
            </a:lvl3pPr>
            <a:lvl4pPr lvl="3" rtl="0">
              <a:spcBef>
                <a:spcPts val="0"/>
              </a:spcBef>
              <a:spcAft>
                <a:spcPts val="0"/>
              </a:spcAft>
              <a:buSzPts val="3200"/>
              <a:buNone/>
              <a:defRPr sz="2400"/>
            </a:lvl4pPr>
            <a:lvl5pPr lvl="4" rtl="0">
              <a:spcBef>
                <a:spcPts val="0"/>
              </a:spcBef>
              <a:spcAft>
                <a:spcPts val="0"/>
              </a:spcAft>
              <a:buSzPts val="3200"/>
              <a:buNone/>
              <a:defRPr sz="2400"/>
            </a:lvl5pPr>
            <a:lvl6pPr lvl="5" rtl="0">
              <a:spcBef>
                <a:spcPts val="0"/>
              </a:spcBef>
              <a:spcAft>
                <a:spcPts val="0"/>
              </a:spcAft>
              <a:buSzPts val="3200"/>
              <a:buNone/>
              <a:defRPr sz="2400"/>
            </a:lvl6pPr>
            <a:lvl7pPr lvl="6" rtl="0">
              <a:spcBef>
                <a:spcPts val="0"/>
              </a:spcBef>
              <a:spcAft>
                <a:spcPts val="0"/>
              </a:spcAft>
              <a:buSzPts val="3200"/>
              <a:buNone/>
              <a:defRPr sz="2400"/>
            </a:lvl7pPr>
            <a:lvl8pPr lvl="7" rtl="0">
              <a:spcBef>
                <a:spcPts val="0"/>
              </a:spcBef>
              <a:spcAft>
                <a:spcPts val="0"/>
              </a:spcAft>
              <a:buSzPts val="3200"/>
              <a:buNone/>
              <a:defRPr sz="2400"/>
            </a:lvl8pPr>
            <a:lvl9pPr lvl="8" rtl="0">
              <a:spcBef>
                <a:spcPts val="0"/>
              </a:spcBef>
              <a:spcAft>
                <a:spcPts val="0"/>
              </a:spcAft>
              <a:buSzPts val="3200"/>
              <a:buNone/>
              <a:defRPr sz="2400"/>
            </a:lvl9pPr>
          </a:lstStyle>
          <a:p>
            <a:endParaRPr/>
          </a:p>
        </p:txBody>
      </p:sp>
      <p:sp>
        <p:nvSpPr>
          <p:cNvPr id="79" name="Google Shape;79;p20"/>
          <p:cNvSpPr txBox="1">
            <a:spLocks noGrp="1"/>
          </p:cNvSpPr>
          <p:nvPr>
            <p:ph type="body" idx="1"/>
          </p:nvPr>
        </p:nvSpPr>
        <p:spPr>
          <a:xfrm>
            <a:off x="311700" y="1852800"/>
            <a:ext cx="2808000" cy="42393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80" name="Google Shape;80;p20"/>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8322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90250" y="600200"/>
            <a:ext cx="6367725"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4800"/>
            </a:lvl1pPr>
            <a:lvl2pPr lvl="1" rtl="0">
              <a:spcBef>
                <a:spcPts val="0"/>
              </a:spcBef>
              <a:spcAft>
                <a:spcPts val="0"/>
              </a:spcAft>
              <a:buSzPts val="6400"/>
              <a:buNone/>
              <a:defRPr sz="4800"/>
            </a:lvl2pPr>
            <a:lvl3pPr lvl="2" rtl="0">
              <a:spcBef>
                <a:spcPts val="0"/>
              </a:spcBef>
              <a:spcAft>
                <a:spcPts val="0"/>
              </a:spcAft>
              <a:buSzPts val="6400"/>
              <a:buNone/>
              <a:defRPr sz="4800"/>
            </a:lvl3pPr>
            <a:lvl4pPr lvl="3" rtl="0">
              <a:spcBef>
                <a:spcPts val="0"/>
              </a:spcBef>
              <a:spcAft>
                <a:spcPts val="0"/>
              </a:spcAft>
              <a:buSzPts val="6400"/>
              <a:buNone/>
              <a:defRPr sz="4800"/>
            </a:lvl4pPr>
            <a:lvl5pPr lvl="4" rtl="0">
              <a:spcBef>
                <a:spcPts val="0"/>
              </a:spcBef>
              <a:spcAft>
                <a:spcPts val="0"/>
              </a:spcAft>
              <a:buSzPts val="6400"/>
              <a:buNone/>
              <a:defRPr sz="4800"/>
            </a:lvl5pPr>
            <a:lvl6pPr lvl="5" rtl="0">
              <a:spcBef>
                <a:spcPts val="0"/>
              </a:spcBef>
              <a:spcAft>
                <a:spcPts val="0"/>
              </a:spcAft>
              <a:buSzPts val="6400"/>
              <a:buNone/>
              <a:defRPr sz="4800"/>
            </a:lvl6pPr>
            <a:lvl7pPr lvl="6" rtl="0">
              <a:spcBef>
                <a:spcPts val="0"/>
              </a:spcBef>
              <a:spcAft>
                <a:spcPts val="0"/>
              </a:spcAft>
              <a:buSzPts val="6400"/>
              <a:buNone/>
              <a:defRPr sz="4800"/>
            </a:lvl7pPr>
            <a:lvl8pPr lvl="7" rtl="0">
              <a:spcBef>
                <a:spcPts val="0"/>
              </a:spcBef>
              <a:spcAft>
                <a:spcPts val="0"/>
              </a:spcAft>
              <a:buSzPts val="6400"/>
              <a:buNone/>
              <a:defRPr sz="4800"/>
            </a:lvl8pPr>
            <a:lvl9pPr lvl="8" rtl="0">
              <a:spcBef>
                <a:spcPts val="0"/>
              </a:spcBef>
              <a:spcAft>
                <a:spcPts val="0"/>
              </a:spcAft>
              <a:buSzPts val="6400"/>
              <a:buNone/>
              <a:defRPr sz="4800"/>
            </a:lvl9pPr>
          </a:lstStyle>
          <a:p>
            <a:endParaRPr/>
          </a:p>
        </p:txBody>
      </p:sp>
      <p:sp>
        <p:nvSpPr>
          <p:cNvPr id="83" name="Google Shape;83;p21"/>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66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sp>
        <p:nvSpPr>
          <p:cNvPr id="85" name="Google Shape;85;p22"/>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6" name="Google Shape;86;p22"/>
          <p:cNvSpPr txBox="1">
            <a:spLocks noGrp="1"/>
          </p:cNvSpPr>
          <p:nvPr>
            <p:ph type="title"/>
          </p:nvPr>
        </p:nvSpPr>
        <p:spPr>
          <a:xfrm>
            <a:off x="265500" y="1644233"/>
            <a:ext cx="4045275"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4200"/>
            </a:lvl1pPr>
            <a:lvl2pPr lvl="1" algn="ctr" rtl="0">
              <a:spcBef>
                <a:spcPts val="0"/>
              </a:spcBef>
              <a:spcAft>
                <a:spcPts val="0"/>
              </a:spcAft>
              <a:buSzPts val="5600"/>
              <a:buNone/>
              <a:defRPr sz="4200"/>
            </a:lvl2pPr>
            <a:lvl3pPr lvl="2" algn="ctr" rtl="0">
              <a:spcBef>
                <a:spcPts val="0"/>
              </a:spcBef>
              <a:spcAft>
                <a:spcPts val="0"/>
              </a:spcAft>
              <a:buSzPts val="5600"/>
              <a:buNone/>
              <a:defRPr sz="4200"/>
            </a:lvl3pPr>
            <a:lvl4pPr lvl="3" algn="ctr" rtl="0">
              <a:spcBef>
                <a:spcPts val="0"/>
              </a:spcBef>
              <a:spcAft>
                <a:spcPts val="0"/>
              </a:spcAft>
              <a:buSzPts val="5600"/>
              <a:buNone/>
              <a:defRPr sz="4200"/>
            </a:lvl4pPr>
            <a:lvl5pPr lvl="4" algn="ctr" rtl="0">
              <a:spcBef>
                <a:spcPts val="0"/>
              </a:spcBef>
              <a:spcAft>
                <a:spcPts val="0"/>
              </a:spcAft>
              <a:buSzPts val="5600"/>
              <a:buNone/>
              <a:defRPr sz="4200"/>
            </a:lvl5pPr>
            <a:lvl6pPr lvl="5" algn="ctr" rtl="0">
              <a:spcBef>
                <a:spcPts val="0"/>
              </a:spcBef>
              <a:spcAft>
                <a:spcPts val="0"/>
              </a:spcAft>
              <a:buSzPts val="5600"/>
              <a:buNone/>
              <a:defRPr sz="4200"/>
            </a:lvl6pPr>
            <a:lvl7pPr lvl="6" algn="ctr" rtl="0">
              <a:spcBef>
                <a:spcPts val="0"/>
              </a:spcBef>
              <a:spcAft>
                <a:spcPts val="0"/>
              </a:spcAft>
              <a:buSzPts val="5600"/>
              <a:buNone/>
              <a:defRPr sz="4200"/>
            </a:lvl7pPr>
            <a:lvl8pPr lvl="7" algn="ctr" rtl="0">
              <a:spcBef>
                <a:spcPts val="0"/>
              </a:spcBef>
              <a:spcAft>
                <a:spcPts val="0"/>
              </a:spcAft>
              <a:buSzPts val="5600"/>
              <a:buNone/>
              <a:defRPr sz="4200"/>
            </a:lvl8pPr>
            <a:lvl9pPr lvl="8" algn="ctr" rtl="0">
              <a:spcBef>
                <a:spcPts val="0"/>
              </a:spcBef>
              <a:spcAft>
                <a:spcPts val="0"/>
              </a:spcAft>
              <a:buSzPts val="5600"/>
              <a:buNone/>
              <a:defRPr sz="4200"/>
            </a:lvl9pPr>
          </a:lstStyle>
          <a:p>
            <a:endParaRPr/>
          </a:p>
        </p:txBody>
      </p:sp>
      <p:sp>
        <p:nvSpPr>
          <p:cNvPr id="87" name="Google Shape;87;p22"/>
          <p:cNvSpPr txBox="1">
            <a:spLocks noGrp="1"/>
          </p:cNvSpPr>
          <p:nvPr>
            <p:ph type="subTitle" idx="1"/>
          </p:nvPr>
        </p:nvSpPr>
        <p:spPr>
          <a:xfrm>
            <a:off x="265500" y="3737433"/>
            <a:ext cx="4045275"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88" name="Google Shape;88;p22"/>
          <p:cNvSpPr txBox="1">
            <a:spLocks noGrp="1"/>
          </p:cNvSpPr>
          <p:nvPr>
            <p:ph type="body" idx="2"/>
          </p:nvPr>
        </p:nvSpPr>
        <p:spPr>
          <a:xfrm>
            <a:off x="4939500" y="965433"/>
            <a:ext cx="3836925" cy="4926900"/>
          </a:xfrm>
          <a:prstGeom prst="rect">
            <a:avLst/>
          </a:prstGeom>
        </p:spPr>
        <p:txBody>
          <a:bodyPr spcFirstLastPara="1" wrap="square" lIns="121900" tIns="121900" rIns="121900" bIns="121900" anchor="ctr"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89" name="Google Shape;89;p22"/>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4382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
        <p:cNvGrpSpPr/>
        <p:nvPr/>
      </p:nvGrpSpPr>
      <p:grpSpPr>
        <a:xfrm>
          <a:off x="0" y="0"/>
          <a:ext cx="0" cy="0"/>
          <a:chOff x="0" y="0"/>
          <a:chExt cx="0" cy="0"/>
        </a:xfrm>
      </p:grpSpPr>
      <p:sp>
        <p:nvSpPr>
          <p:cNvPr id="91" name="Google Shape;91;p23"/>
          <p:cNvSpPr txBox="1">
            <a:spLocks noGrp="1"/>
          </p:cNvSpPr>
          <p:nvPr>
            <p:ph type="body" idx="1"/>
          </p:nvPr>
        </p:nvSpPr>
        <p:spPr>
          <a:xfrm>
            <a:off x="311700" y="5640767"/>
            <a:ext cx="5998725" cy="806700"/>
          </a:xfrm>
          <a:prstGeom prst="rect">
            <a:avLst/>
          </a:prstGeom>
        </p:spPr>
        <p:txBody>
          <a:bodyPr spcFirstLastPara="1" wrap="square" lIns="121900" tIns="121900" rIns="121900" bIns="121900" anchor="ctr" anchorCtr="0">
            <a:noAutofit/>
          </a:bodyPr>
          <a:lstStyle>
            <a:lvl1pPr marL="342900" lvl="0" indent="-171450" rtl="0">
              <a:lnSpc>
                <a:spcPct val="100000"/>
              </a:lnSpc>
              <a:spcBef>
                <a:spcPts val="0"/>
              </a:spcBef>
              <a:spcAft>
                <a:spcPts val="0"/>
              </a:spcAft>
              <a:buSzPts val="2400"/>
              <a:buNone/>
              <a:defRPr/>
            </a:lvl1pPr>
          </a:lstStyle>
          <a:p>
            <a:endParaRPr/>
          </a:p>
        </p:txBody>
      </p:sp>
      <p:sp>
        <p:nvSpPr>
          <p:cNvPr id="92" name="Google Shape;92;p2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7355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311700" y="1474833"/>
            <a:ext cx="8520525"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2000"/>
            </a:lvl1pPr>
            <a:lvl2pPr lvl="1" algn="ctr" rtl="0">
              <a:spcBef>
                <a:spcPts val="0"/>
              </a:spcBef>
              <a:spcAft>
                <a:spcPts val="0"/>
              </a:spcAft>
              <a:buSzPts val="16000"/>
              <a:buNone/>
              <a:defRPr sz="12000"/>
            </a:lvl2pPr>
            <a:lvl3pPr lvl="2" algn="ctr" rtl="0">
              <a:spcBef>
                <a:spcPts val="0"/>
              </a:spcBef>
              <a:spcAft>
                <a:spcPts val="0"/>
              </a:spcAft>
              <a:buSzPts val="16000"/>
              <a:buNone/>
              <a:defRPr sz="12000"/>
            </a:lvl3pPr>
            <a:lvl4pPr lvl="3" algn="ctr" rtl="0">
              <a:spcBef>
                <a:spcPts val="0"/>
              </a:spcBef>
              <a:spcAft>
                <a:spcPts val="0"/>
              </a:spcAft>
              <a:buSzPts val="16000"/>
              <a:buNone/>
              <a:defRPr sz="12000"/>
            </a:lvl4pPr>
            <a:lvl5pPr lvl="4" algn="ctr" rtl="0">
              <a:spcBef>
                <a:spcPts val="0"/>
              </a:spcBef>
              <a:spcAft>
                <a:spcPts val="0"/>
              </a:spcAft>
              <a:buSzPts val="16000"/>
              <a:buNone/>
              <a:defRPr sz="12000"/>
            </a:lvl5pPr>
            <a:lvl6pPr lvl="5" algn="ctr" rtl="0">
              <a:spcBef>
                <a:spcPts val="0"/>
              </a:spcBef>
              <a:spcAft>
                <a:spcPts val="0"/>
              </a:spcAft>
              <a:buSzPts val="16000"/>
              <a:buNone/>
              <a:defRPr sz="12000"/>
            </a:lvl6pPr>
            <a:lvl7pPr lvl="6" algn="ctr" rtl="0">
              <a:spcBef>
                <a:spcPts val="0"/>
              </a:spcBef>
              <a:spcAft>
                <a:spcPts val="0"/>
              </a:spcAft>
              <a:buSzPts val="16000"/>
              <a:buNone/>
              <a:defRPr sz="12000"/>
            </a:lvl7pPr>
            <a:lvl8pPr lvl="7" algn="ctr" rtl="0">
              <a:spcBef>
                <a:spcPts val="0"/>
              </a:spcBef>
              <a:spcAft>
                <a:spcPts val="0"/>
              </a:spcAft>
              <a:buSzPts val="16000"/>
              <a:buNone/>
              <a:defRPr sz="12000"/>
            </a:lvl8pPr>
            <a:lvl9pPr lvl="8" algn="ctr" rtl="0">
              <a:spcBef>
                <a:spcPts val="0"/>
              </a:spcBef>
              <a:spcAft>
                <a:spcPts val="0"/>
              </a:spcAft>
              <a:buSzPts val="16000"/>
              <a:buNone/>
              <a:defRPr sz="12000"/>
            </a:lvl9pPr>
          </a:lstStyle>
          <a:p>
            <a:r>
              <a:t>xx%</a:t>
            </a:r>
          </a:p>
        </p:txBody>
      </p:sp>
      <p:sp>
        <p:nvSpPr>
          <p:cNvPr id="95" name="Google Shape;95;p24"/>
          <p:cNvSpPr txBox="1">
            <a:spLocks noGrp="1"/>
          </p:cNvSpPr>
          <p:nvPr>
            <p:ph type="body" idx="1"/>
          </p:nvPr>
        </p:nvSpPr>
        <p:spPr>
          <a:xfrm>
            <a:off x="311700" y="4202967"/>
            <a:ext cx="8520525" cy="1734300"/>
          </a:xfrm>
          <a:prstGeom prst="rect">
            <a:avLst/>
          </a:prstGeom>
        </p:spPr>
        <p:txBody>
          <a:bodyPr spcFirstLastPara="1" wrap="square" lIns="121900" tIns="121900" rIns="121900" bIns="121900" anchor="t" anchorCtr="0">
            <a:noAutofit/>
          </a:bodyPr>
          <a:lstStyle>
            <a:lvl1pPr marL="342900" lvl="0" indent="-285750" algn="ctr" rtl="0">
              <a:spcBef>
                <a:spcPts val="0"/>
              </a:spcBef>
              <a:spcAft>
                <a:spcPts val="0"/>
              </a:spcAft>
              <a:buSzPts val="2400"/>
              <a:buChar char="●"/>
              <a:defRPr/>
            </a:lvl1pPr>
            <a:lvl2pPr marL="685800" lvl="1" indent="-261938" algn="ctr" rtl="0">
              <a:spcBef>
                <a:spcPts val="1575"/>
              </a:spcBef>
              <a:spcAft>
                <a:spcPts val="0"/>
              </a:spcAft>
              <a:buSzPts val="1900"/>
              <a:buChar char="○"/>
              <a:defRPr/>
            </a:lvl2pPr>
            <a:lvl3pPr marL="1028700" lvl="2" indent="-261938" algn="ctr" rtl="0">
              <a:spcBef>
                <a:spcPts val="1575"/>
              </a:spcBef>
              <a:spcAft>
                <a:spcPts val="0"/>
              </a:spcAft>
              <a:buSzPts val="1900"/>
              <a:buChar char="■"/>
              <a:defRPr/>
            </a:lvl3pPr>
            <a:lvl4pPr marL="1371600" lvl="3" indent="-261938" algn="ctr" rtl="0">
              <a:spcBef>
                <a:spcPts val="1575"/>
              </a:spcBef>
              <a:spcAft>
                <a:spcPts val="0"/>
              </a:spcAft>
              <a:buSzPts val="1900"/>
              <a:buChar char="●"/>
              <a:defRPr/>
            </a:lvl4pPr>
            <a:lvl5pPr marL="1714500" lvl="4" indent="-261938" algn="ctr" rtl="0">
              <a:spcBef>
                <a:spcPts val="1575"/>
              </a:spcBef>
              <a:spcAft>
                <a:spcPts val="0"/>
              </a:spcAft>
              <a:buSzPts val="1900"/>
              <a:buChar char="○"/>
              <a:defRPr/>
            </a:lvl5pPr>
            <a:lvl6pPr marL="2057400" lvl="5" indent="-261938" algn="ctr" rtl="0">
              <a:spcBef>
                <a:spcPts val="1575"/>
              </a:spcBef>
              <a:spcAft>
                <a:spcPts val="0"/>
              </a:spcAft>
              <a:buSzPts val="1900"/>
              <a:buChar char="■"/>
              <a:defRPr/>
            </a:lvl6pPr>
            <a:lvl7pPr marL="2400300" lvl="6" indent="-261938" algn="ctr" rtl="0">
              <a:spcBef>
                <a:spcPts val="1575"/>
              </a:spcBef>
              <a:spcAft>
                <a:spcPts val="0"/>
              </a:spcAft>
              <a:buSzPts val="1900"/>
              <a:buChar char="●"/>
              <a:defRPr/>
            </a:lvl7pPr>
            <a:lvl8pPr marL="2743200" lvl="7" indent="-261938" algn="ctr" rtl="0">
              <a:spcBef>
                <a:spcPts val="1575"/>
              </a:spcBef>
              <a:spcAft>
                <a:spcPts val="0"/>
              </a:spcAft>
              <a:buSzPts val="1900"/>
              <a:buChar char="○"/>
              <a:defRPr/>
            </a:lvl8pPr>
            <a:lvl9pPr marL="3086100" lvl="8" indent="-261938" algn="ctr" rtl="0">
              <a:spcBef>
                <a:spcPts val="1575"/>
              </a:spcBef>
              <a:spcAft>
                <a:spcPts val="1575"/>
              </a:spcAft>
              <a:buSzPts val="1900"/>
              <a:buChar char="■"/>
              <a:defRPr/>
            </a:lvl9pPr>
          </a:lstStyle>
          <a:p>
            <a:endParaRPr/>
          </a:p>
        </p:txBody>
      </p:sp>
      <p:sp>
        <p:nvSpPr>
          <p:cNvPr id="96" name="Google Shape;96;p24"/>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55792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542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4638"/>
            <a:ext cx="8229600" cy="1143000"/>
          </a:xfrm>
          <a:prstGeom prst="rect">
            <a:avLst/>
          </a:prstGeom>
          <a:noFill/>
          <a:ln>
            <a:noFill/>
          </a:ln>
        </p:spPr>
        <p:txBody>
          <a:bodyPr spcFirstLastPara="1" wrap="square" lIns="121900" tIns="121900" rIns="121900" bIns="121900" anchor="ctr" anchorCtr="0">
            <a:noAutofit/>
          </a:bodyPr>
          <a:lstStyle>
            <a:lvl1pPr marL="0" marR="0" lvl="0"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5pPr>
            <a:lvl6pPr marL="342900" marR="0" lvl="5"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6pPr>
            <a:lvl7pPr marL="685800" marR="0" lvl="6"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7pPr>
            <a:lvl8pPr marL="1028700" marR="0" lvl="7"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8pPr>
            <a:lvl9pPr marL="1371600" marR="0" lvl="8"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9pPr>
          </a:lstStyle>
          <a:p>
            <a:endParaRPr/>
          </a:p>
        </p:txBody>
      </p:sp>
      <p:sp>
        <p:nvSpPr>
          <p:cNvPr id="101" name="Google Shape;101;p26"/>
          <p:cNvSpPr txBox="1">
            <a:spLocks noGrp="1"/>
          </p:cNvSpPr>
          <p:nvPr>
            <p:ph type="body" idx="1"/>
          </p:nvPr>
        </p:nvSpPr>
        <p:spPr>
          <a:xfrm>
            <a:off x="457200" y="1600200"/>
            <a:ext cx="8229600" cy="4526100"/>
          </a:xfrm>
          <a:prstGeom prst="rect">
            <a:avLst/>
          </a:prstGeom>
          <a:noFill/>
          <a:ln>
            <a:noFill/>
          </a:ln>
        </p:spPr>
        <p:txBody>
          <a:bodyPr spcFirstLastPara="1" wrap="square" lIns="121900" tIns="121900" rIns="121900" bIns="121900" anchor="t" anchorCtr="0">
            <a:noAutofit/>
          </a:bodyPr>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2" name="Google Shape;102;p26"/>
          <p:cNvSpPr txBox="1">
            <a:spLocks noGrp="1"/>
          </p:cNvSpPr>
          <p:nvPr>
            <p:ph type="dt" idx="10"/>
          </p:nvPr>
        </p:nvSpPr>
        <p:spPr>
          <a:xfrm>
            <a:off x="457200" y="6245225"/>
            <a:ext cx="2133675" cy="476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50">
                <a:solidFill>
                  <a:schemeClr val="dk1"/>
                </a:solidFill>
                <a:latin typeface="Arial"/>
                <a:ea typeface="Arial"/>
                <a:cs typeface="Arial"/>
                <a:sym typeface="Arial"/>
              </a:defRPr>
            </a:lvl1pPr>
            <a:lvl2pPr marL="342900" marR="0" lvl="1"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L="685800" marR="0" lvl="2"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L="1028700" marR="0" lvl="3"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L="1371600" marR="0" lvl="4"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L="1714500" marR="0" lvl="5"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L="2057400" marR="0" lvl="6"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L="2400300" marR="0" lvl="7"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L="2743200" marR="0" lvl="8"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3" name="Google Shape;103;p26"/>
          <p:cNvSpPr txBox="1">
            <a:spLocks noGrp="1"/>
          </p:cNvSpPr>
          <p:nvPr>
            <p:ph type="ftr" idx="11"/>
          </p:nvPr>
        </p:nvSpPr>
        <p:spPr>
          <a:xfrm>
            <a:off x="3124200" y="6245225"/>
            <a:ext cx="2895525" cy="476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050">
                <a:solidFill>
                  <a:schemeClr val="dk1"/>
                </a:solidFill>
                <a:latin typeface="Arial"/>
                <a:ea typeface="Arial"/>
                <a:cs typeface="Arial"/>
                <a:sym typeface="Arial"/>
              </a:defRPr>
            </a:lvl1pPr>
            <a:lvl2pPr marL="342900" marR="0" lvl="1"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L="685800" marR="0" lvl="2"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L="1028700" marR="0" lvl="3"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L="1371600" marR="0" lvl="4"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L="1714500" marR="0" lvl="5"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L="2057400" marR="0" lvl="6"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L="2400300" marR="0" lvl="7"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L="2743200" marR="0" lvl="8" indent="0"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4" name="Google Shape;104;p26"/>
          <p:cNvSpPr txBox="1">
            <a:spLocks noGrp="1"/>
          </p:cNvSpPr>
          <p:nvPr>
            <p:ph type="sldNum" idx="12"/>
          </p:nvPr>
        </p:nvSpPr>
        <p:spPr>
          <a:xfrm>
            <a:off x="6553200" y="6245225"/>
            <a:ext cx="2133675"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50">
                <a:solidFill>
                  <a:schemeClr val="dk1"/>
                </a:solidFill>
                <a:latin typeface="Arial"/>
                <a:ea typeface="Arial"/>
                <a:cs typeface="Arial"/>
                <a:sym typeface="Arial"/>
              </a:defRPr>
            </a:lvl1pPr>
            <a:lvl2pPr marL="0" marR="0" lvl="1" indent="0" algn="r" rtl="0">
              <a:spcBef>
                <a:spcPts val="0"/>
              </a:spcBef>
              <a:spcAft>
                <a:spcPts val="0"/>
              </a:spcAft>
              <a:buNone/>
              <a:defRPr sz="1050">
                <a:solidFill>
                  <a:schemeClr val="dk1"/>
                </a:solidFill>
                <a:latin typeface="Arial"/>
                <a:ea typeface="Arial"/>
                <a:cs typeface="Arial"/>
                <a:sym typeface="Arial"/>
              </a:defRPr>
            </a:lvl2pPr>
            <a:lvl3pPr marL="0" marR="0" lvl="2" indent="0" algn="r" rtl="0">
              <a:spcBef>
                <a:spcPts val="0"/>
              </a:spcBef>
              <a:spcAft>
                <a:spcPts val="0"/>
              </a:spcAft>
              <a:buNone/>
              <a:defRPr sz="1050">
                <a:solidFill>
                  <a:schemeClr val="dk1"/>
                </a:solidFill>
                <a:latin typeface="Arial"/>
                <a:ea typeface="Arial"/>
                <a:cs typeface="Arial"/>
                <a:sym typeface="Arial"/>
              </a:defRPr>
            </a:lvl3pPr>
            <a:lvl4pPr marL="0" marR="0" lvl="3" indent="0" algn="r" rtl="0">
              <a:spcBef>
                <a:spcPts val="0"/>
              </a:spcBef>
              <a:spcAft>
                <a:spcPts val="0"/>
              </a:spcAft>
              <a:buNone/>
              <a:defRPr sz="1050">
                <a:solidFill>
                  <a:schemeClr val="dk1"/>
                </a:solidFill>
                <a:latin typeface="Arial"/>
                <a:ea typeface="Arial"/>
                <a:cs typeface="Arial"/>
                <a:sym typeface="Arial"/>
              </a:defRPr>
            </a:lvl4pPr>
            <a:lvl5pPr marL="0" marR="0" lvl="4" indent="0" algn="r" rtl="0">
              <a:spcBef>
                <a:spcPts val="0"/>
              </a:spcBef>
              <a:spcAft>
                <a:spcPts val="0"/>
              </a:spcAft>
              <a:buNone/>
              <a:defRPr sz="1050">
                <a:solidFill>
                  <a:schemeClr val="dk1"/>
                </a:solidFill>
                <a:latin typeface="Arial"/>
                <a:ea typeface="Arial"/>
                <a:cs typeface="Arial"/>
                <a:sym typeface="Arial"/>
              </a:defRPr>
            </a:lvl5pPr>
            <a:lvl6pPr marL="0" marR="0" lvl="5" indent="0" algn="r" rtl="0">
              <a:spcBef>
                <a:spcPts val="0"/>
              </a:spcBef>
              <a:spcAft>
                <a:spcPts val="0"/>
              </a:spcAft>
              <a:buNone/>
              <a:defRPr sz="1050">
                <a:solidFill>
                  <a:schemeClr val="dk1"/>
                </a:solidFill>
                <a:latin typeface="Arial"/>
                <a:ea typeface="Arial"/>
                <a:cs typeface="Arial"/>
                <a:sym typeface="Arial"/>
              </a:defRPr>
            </a:lvl6pPr>
            <a:lvl7pPr marL="0" marR="0" lvl="6" indent="0" algn="r" rtl="0">
              <a:spcBef>
                <a:spcPts val="0"/>
              </a:spcBef>
              <a:spcAft>
                <a:spcPts val="0"/>
              </a:spcAft>
              <a:buNone/>
              <a:defRPr sz="1050">
                <a:solidFill>
                  <a:schemeClr val="dk1"/>
                </a:solidFill>
                <a:latin typeface="Arial"/>
                <a:ea typeface="Arial"/>
                <a:cs typeface="Arial"/>
                <a:sym typeface="Arial"/>
              </a:defRPr>
            </a:lvl7pPr>
            <a:lvl8pPr marL="0" marR="0" lvl="7" indent="0" algn="r" rtl="0">
              <a:spcBef>
                <a:spcPts val="0"/>
              </a:spcBef>
              <a:spcAft>
                <a:spcPts val="0"/>
              </a:spcAft>
              <a:buNone/>
              <a:defRPr sz="1050">
                <a:solidFill>
                  <a:schemeClr val="dk1"/>
                </a:solidFill>
                <a:latin typeface="Arial"/>
                <a:ea typeface="Arial"/>
                <a:cs typeface="Arial"/>
                <a:sym typeface="Arial"/>
              </a:defRPr>
            </a:lvl8pPr>
            <a:lvl9pPr marL="0" marR="0" lvl="8" indent="0" algn="r" rtl="0">
              <a:spcBef>
                <a:spcPts val="0"/>
              </a:spcBef>
              <a:spcAft>
                <a:spcPts val="0"/>
              </a:spcAft>
              <a:buNone/>
              <a:defRPr sz="105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7985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9"/>
        <p:cNvGrpSpPr/>
        <p:nvPr/>
      </p:nvGrpSpPr>
      <p:grpSpPr>
        <a:xfrm>
          <a:off x="0" y="0"/>
          <a:ext cx="0" cy="0"/>
          <a:chOff x="0" y="0"/>
          <a:chExt cx="0" cy="0"/>
        </a:xfrm>
      </p:grpSpPr>
      <p:sp>
        <p:nvSpPr>
          <p:cNvPr id="110" name="Google Shape;110;p28"/>
          <p:cNvSpPr txBox="1">
            <a:spLocks noGrp="1"/>
          </p:cNvSpPr>
          <p:nvPr>
            <p:ph type="ctrTitle"/>
          </p:nvPr>
        </p:nvSpPr>
        <p:spPr>
          <a:xfrm>
            <a:off x="311708" y="992767"/>
            <a:ext cx="8520525"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5175"/>
            </a:lvl1pPr>
            <a:lvl2pPr lvl="1" algn="ctr" rtl="0">
              <a:spcBef>
                <a:spcPts val="0"/>
              </a:spcBef>
              <a:spcAft>
                <a:spcPts val="0"/>
              </a:spcAft>
              <a:buSzPts val="6900"/>
              <a:buNone/>
              <a:defRPr sz="5175"/>
            </a:lvl2pPr>
            <a:lvl3pPr lvl="2" algn="ctr" rtl="0">
              <a:spcBef>
                <a:spcPts val="0"/>
              </a:spcBef>
              <a:spcAft>
                <a:spcPts val="0"/>
              </a:spcAft>
              <a:buSzPts val="6900"/>
              <a:buNone/>
              <a:defRPr sz="5175"/>
            </a:lvl3pPr>
            <a:lvl4pPr lvl="3" algn="ctr" rtl="0">
              <a:spcBef>
                <a:spcPts val="0"/>
              </a:spcBef>
              <a:spcAft>
                <a:spcPts val="0"/>
              </a:spcAft>
              <a:buSzPts val="6900"/>
              <a:buNone/>
              <a:defRPr sz="5175"/>
            </a:lvl4pPr>
            <a:lvl5pPr lvl="4" algn="ctr" rtl="0">
              <a:spcBef>
                <a:spcPts val="0"/>
              </a:spcBef>
              <a:spcAft>
                <a:spcPts val="0"/>
              </a:spcAft>
              <a:buSzPts val="6900"/>
              <a:buNone/>
              <a:defRPr sz="5175"/>
            </a:lvl5pPr>
            <a:lvl6pPr lvl="5" algn="ctr" rtl="0">
              <a:spcBef>
                <a:spcPts val="0"/>
              </a:spcBef>
              <a:spcAft>
                <a:spcPts val="0"/>
              </a:spcAft>
              <a:buSzPts val="6900"/>
              <a:buNone/>
              <a:defRPr sz="5175"/>
            </a:lvl6pPr>
            <a:lvl7pPr lvl="6" algn="ctr" rtl="0">
              <a:spcBef>
                <a:spcPts val="0"/>
              </a:spcBef>
              <a:spcAft>
                <a:spcPts val="0"/>
              </a:spcAft>
              <a:buSzPts val="6900"/>
              <a:buNone/>
              <a:defRPr sz="5175"/>
            </a:lvl7pPr>
            <a:lvl8pPr lvl="7" algn="ctr" rtl="0">
              <a:spcBef>
                <a:spcPts val="0"/>
              </a:spcBef>
              <a:spcAft>
                <a:spcPts val="0"/>
              </a:spcAft>
              <a:buSzPts val="6900"/>
              <a:buNone/>
              <a:defRPr sz="5175"/>
            </a:lvl8pPr>
            <a:lvl9pPr lvl="8" algn="ctr" rtl="0">
              <a:spcBef>
                <a:spcPts val="0"/>
              </a:spcBef>
              <a:spcAft>
                <a:spcPts val="0"/>
              </a:spcAft>
              <a:buSzPts val="6900"/>
              <a:buNone/>
              <a:defRPr sz="5175"/>
            </a:lvl9pPr>
          </a:lstStyle>
          <a:p>
            <a:endParaRPr/>
          </a:p>
        </p:txBody>
      </p:sp>
      <p:sp>
        <p:nvSpPr>
          <p:cNvPr id="111" name="Google Shape;111;p28"/>
          <p:cNvSpPr txBox="1">
            <a:spLocks noGrp="1"/>
          </p:cNvSpPr>
          <p:nvPr>
            <p:ph type="subTitle" idx="1"/>
          </p:nvPr>
        </p:nvSpPr>
        <p:spPr>
          <a:xfrm>
            <a:off x="311700" y="3778833"/>
            <a:ext cx="8520525"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775"/>
            </a:lvl1pPr>
            <a:lvl2pPr lvl="1" algn="ctr" rtl="0">
              <a:lnSpc>
                <a:spcPct val="100000"/>
              </a:lnSpc>
              <a:spcBef>
                <a:spcPts val="0"/>
              </a:spcBef>
              <a:spcAft>
                <a:spcPts val="0"/>
              </a:spcAft>
              <a:buSzPts val="3700"/>
              <a:buNone/>
              <a:defRPr sz="2775"/>
            </a:lvl2pPr>
            <a:lvl3pPr lvl="2" algn="ctr" rtl="0">
              <a:lnSpc>
                <a:spcPct val="100000"/>
              </a:lnSpc>
              <a:spcBef>
                <a:spcPts val="0"/>
              </a:spcBef>
              <a:spcAft>
                <a:spcPts val="0"/>
              </a:spcAft>
              <a:buSzPts val="3700"/>
              <a:buNone/>
              <a:defRPr sz="2775"/>
            </a:lvl3pPr>
            <a:lvl4pPr lvl="3" algn="ctr" rtl="0">
              <a:lnSpc>
                <a:spcPct val="100000"/>
              </a:lnSpc>
              <a:spcBef>
                <a:spcPts val="0"/>
              </a:spcBef>
              <a:spcAft>
                <a:spcPts val="0"/>
              </a:spcAft>
              <a:buSzPts val="3700"/>
              <a:buNone/>
              <a:defRPr sz="2775"/>
            </a:lvl4pPr>
            <a:lvl5pPr lvl="4" algn="ctr" rtl="0">
              <a:lnSpc>
                <a:spcPct val="100000"/>
              </a:lnSpc>
              <a:spcBef>
                <a:spcPts val="0"/>
              </a:spcBef>
              <a:spcAft>
                <a:spcPts val="0"/>
              </a:spcAft>
              <a:buSzPts val="3700"/>
              <a:buNone/>
              <a:defRPr sz="2775"/>
            </a:lvl5pPr>
            <a:lvl6pPr lvl="5" algn="ctr" rtl="0">
              <a:lnSpc>
                <a:spcPct val="100000"/>
              </a:lnSpc>
              <a:spcBef>
                <a:spcPts val="0"/>
              </a:spcBef>
              <a:spcAft>
                <a:spcPts val="0"/>
              </a:spcAft>
              <a:buSzPts val="3700"/>
              <a:buNone/>
              <a:defRPr sz="2775"/>
            </a:lvl6pPr>
            <a:lvl7pPr lvl="6" algn="ctr" rtl="0">
              <a:lnSpc>
                <a:spcPct val="100000"/>
              </a:lnSpc>
              <a:spcBef>
                <a:spcPts val="0"/>
              </a:spcBef>
              <a:spcAft>
                <a:spcPts val="0"/>
              </a:spcAft>
              <a:buSzPts val="3700"/>
              <a:buNone/>
              <a:defRPr sz="2775"/>
            </a:lvl7pPr>
            <a:lvl8pPr lvl="7" algn="ctr" rtl="0">
              <a:lnSpc>
                <a:spcPct val="100000"/>
              </a:lnSpc>
              <a:spcBef>
                <a:spcPts val="0"/>
              </a:spcBef>
              <a:spcAft>
                <a:spcPts val="0"/>
              </a:spcAft>
              <a:buSzPts val="3700"/>
              <a:buNone/>
              <a:defRPr sz="2775"/>
            </a:lvl8pPr>
            <a:lvl9pPr lvl="8" algn="ctr" rtl="0">
              <a:lnSpc>
                <a:spcPct val="100000"/>
              </a:lnSpc>
              <a:spcBef>
                <a:spcPts val="0"/>
              </a:spcBef>
              <a:spcAft>
                <a:spcPts val="0"/>
              </a:spcAft>
              <a:buSzPts val="3700"/>
              <a:buNone/>
              <a:defRPr sz="2775"/>
            </a:lvl9pPr>
          </a:lstStyle>
          <a:p>
            <a:endParaRPr/>
          </a:p>
        </p:txBody>
      </p:sp>
      <p:sp>
        <p:nvSpPr>
          <p:cNvPr id="112" name="Google Shape;112;p28"/>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2994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311700" y="2867800"/>
            <a:ext cx="8520525"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3600"/>
            </a:lvl1pPr>
            <a:lvl2pPr lvl="1" algn="ctr" rtl="0">
              <a:spcBef>
                <a:spcPts val="0"/>
              </a:spcBef>
              <a:spcAft>
                <a:spcPts val="0"/>
              </a:spcAft>
              <a:buSzPts val="4800"/>
              <a:buNone/>
              <a:defRPr sz="3600"/>
            </a:lvl2pPr>
            <a:lvl3pPr lvl="2" algn="ctr" rtl="0">
              <a:spcBef>
                <a:spcPts val="0"/>
              </a:spcBef>
              <a:spcAft>
                <a:spcPts val="0"/>
              </a:spcAft>
              <a:buSzPts val="4800"/>
              <a:buNone/>
              <a:defRPr sz="3600"/>
            </a:lvl3pPr>
            <a:lvl4pPr lvl="3" algn="ctr" rtl="0">
              <a:spcBef>
                <a:spcPts val="0"/>
              </a:spcBef>
              <a:spcAft>
                <a:spcPts val="0"/>
              </a:spcAft>
              <a:buSzPts val="4800"/>
              <a:buNone/>
              <a:defRPr sz="3600"/>
            </a:lvl4pPr>
            <a:lvl5pPr lvl="4" algn="ctr" rtl="0">
              <a:spcBef>
                <a:spcPts val="0"/>
              </a:spcBef>
              <a:spcAft>
                <a:spcPts val="0"/>
              </a:spcAft>
              <a:buSzPts val="4800"/>
              <a:buNone/>
              <a:defRPr sz="3600"/>
            </a:lvl5pPr>
            <a:lvl6pPr lvl="5" algn="ctr" rtl="0">
              <a:spcBef>
                <a:spcPts val="0"/>
              </a:spcBef>
              <a:spcAft>
                <a:spcPts val="0"/>
              </a:spcAft>
              <a:buSzPts val="4800"/>
              <a:buNone/>
              <a:defRPr sz="3600"/>
            </a:lvl6pPr>
            <a:lvl7pPr lvl="6" algn="ctr" rtl="0">
              <a:spcBef>
                <a:spcPts val="0"/>
              </a:spcBef>
              <a:spcAft>
                <a:spcPts val="0"/>
              </a:spcAft>
              <a:buSzPts val="4800"/>
              <a:buNone/>
              <a:defRPr sz="3600"/>
            </a:lvl7pPr>
            <a:lvl8pPr lvl="7" algn="ctr" rtl="0">
              <a:spcBef>
                <a:spcPts val="0"/>
              </a:spcBef>
              <a:spcAft>
                <a:spcPts val="0"/>
              </a:spcAft>
              <a:buSzPts val="4800"/>
              <a:buNone/>
              <a:defRPr sz="3600"/>
            </a:lvl8pPr>
            <a:lvl9pPr lvl="8" algn="ctr" rtl="0">
              <a:spcBef>
                <a:spcPts val="0"/>
              </a:spcBef>
              <a:spcAft>
                <a:spcPts val="0"/>
              </a:spcAft>
              <a:buSzPts val="4800"/>
              <a:buNone/>
              <a:defRPr sz="3600"/>
            </a:lvl9pPr>
          </a:lstStyle>
          <a:p>
            <a:endParaRPr/>
          </a:p>
        </p:txBody>
      </p:sp>
      <p:sp>
        <p:nvSpPr>
          <p:cNvPr id="115" name="Google Shape;115;p29"/>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8026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6"/>
        <p:cNvGrpSpPr/>
        <p:nvPr/>
      </p:nvGrpSpPr>
      <p:grpSpPr>
        <a:xfrm>
          <a:off x="0" y="0"/>
          <a:ext cx="0" cy="0"/>
          <a:chOff x="0" y="0"/>
          <a:chExt cx="0" cy="0"/>
        </a:xfrm>
      </p:grpSpPr>
      <p:sp>
        <p:nvSpPr>
          <p:cNvPr id="117" name="Google Shape;117;p30"/>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8" name="Google Shape;118;p30"/>
          <p:cNvSpPr txBox="1">
            <a:spLocks noGrp="1"/>
          </p:cNvSpPr>
          <p:nvPr>
            <p:ph type="body" idx="1"/>
          </p:nvPr>
        </p:nvSpPr>
        <p:spPr>
          <a:xfrm>
            <a:off x="311700" y="1536633"/>
            <a:ext cx="8520525" cy="4555200"/>
          </a:xfrm>
          <a:prstGeom prst="rect">
            <a:avLst/>
          </a:prstGeom>
        </p:spPr>
        <p:txBody>
          <a:bodyPr spcFirstLastPara="1" wrap="square" lIns="121900" tIns="121900" rIns="121900" bIns="121900" anchor="t"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119" name="Google Shape;119;p30"/>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0419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2" name="Google Shape;122;p31"/>
          <p:cNvSpPr txBox="1">
            <a:spLocks noGrp="1"/>
          </p:cNvSpPr>
          <p:nvPr>
            <p:ph type="body" idx="1"/>
          </p:nvPr>
        </p:nvSpPr>
        <p:spPr>
          <a:xfrm>
            <a:off x="3117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23" name="Google Shape;123;p31"/>
          <p:cNvSpPr txBox="1">
            <a:spLocks noGrp="1"/>
          </p:cNvSpPr>
          <p:nvPr>
            <p:ph type="body" idx="2"/>
          </p:nvPr>
        </p:nvSpPr>
        <p:spPr>
          <a:xfrm>
            <a:off x="48324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24" name="Google Shape;124;p31"/>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3354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7" name="Google Shape;127;p32"/>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28078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8"/>
        <p:cNvGrpSpPr/>
        <p:nvPr/>
      </p:nvGrpSpPr>
      <p:grpSpPr>
        <a:xfrm>
          <a:off x="0" y="0"/>
          <a:ext cx="0" cy="0"/>
          <a:chOff x="0" y="0"/>
          <a:chExt cx="0" cy="0"/>
        </a:xfrm>
      </p:grpSpPr>
      <p:sp>
        <p:nvSpPr>
          <p:cNvPr id="129" name="Google Shape;129;p33"/>
          <p:cNvSpPr txBox="1">
            <a:spLocks noGrp="1"/>
          </p:cNvSpPr>
          <p:nvPr>
            <p:ph type="title"/>
          </p:nvPr>
        </p:nvSpPr>
        <p:spPr>
          <a:xfrm>
            <a:off x="311700" y="740800"/>
            <a:ext cx="2808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2400"/>
            </a:lvl1pPr>
            <a:lvl2pPr lvl="1" rtl="0">
              <a:spcBef>
                <a:spcPts val="0"/>
              </a:spcBef>
              <a:spcAft>
                <a:spcPts val="0"/>
              </a:spcAft>
              <a:buSzPts val="3200"/>
              <a:buNone/>
              <a:defRPr sz="2400"/>
            </a:lvl2pPr>
            <a:lvl3pPr lvl="2" rtl="0">
              <a:spcBef>
                <a:spcPts val="0"/>
              </a:spcBef>
              <a:spcAft>
                <a:spcPts val="0"/>
              </a:spcAft>
              <a:buSzPts val="3200"/>
              <a:buNone/>
              <a:defRPr sz="2400"/>
            </a:lvl3pPr>
            <a:lvl4pPr lvl="3" rtl="0">
              <a:spcBef>
                <a:spcPts val="0"/>
              </a:spcBef>
              <a:spcAft>
                <a:spcPts val="0"/>
              </a:spcAft>
              <a:buSzPts val="3200"/>
              <a:buNone/>
              <a:defRPr sz="2400"/>
            </a:lvl4pPr>
            <a:lvl5pPr lvl="4" rtl="0">
              <a:spcBef>
                <a:spcPts val="0"/>
              </a:spcBef>
              <a:spcAft>
                <a:spcPts val="0"/>
              </a:spcAft>
              <a:buSzPts val="3200"/>
              <a:buNone/>
              <a:defRPr sz="2400"/>
            </a:lvl5pPr>
            <a:lvl6pPr lvl="5" rtl="0">
              <a:spcBef>
                <a:spcPts val="0"/>
              </a:spcBef>
              <a:spcAft>
                <a:spcPts val="0"/>
              </a:spcAft>
              <a:buSzPts val="3200"/>
              <a:buNone/>
              <a:defRPr sz="2400"/>
            </a:lvl6pPr>
            <a:lvl7pPr lvl="6" rtl="0">
              <a:spcBef>
                <a:spcPts val="0"/>
              </a:spcBef>
              <a:spcAft>
                <a:spcPts val="0"/>
              </a:spcAft>
              <a:buSzPts val="3200"/>
              <a:buNone/>
              <a:defRPr sz="2400"/>
            </a:lvl7pPr>
            <a:lvl8pPr lvl="7" rtl="0">
              <a:spcBef>
                <a:spcPts val="0"/>
              </a:spcBef>
              <a:spcAft>
                <a:spcPts val="0"/>
              </a:spcAft>
              <a:buSzPts val="3200"/>
              <a:buNone/>
              <a:defRPr sz="2400"/>
            </a:lvl8pPr>
            <a:lvl9pPr lvl="8" rtl="0">
              <a:spcBef>
                <a:spcPts val="0"/>
              </a:spcBef>
              <a:spcAft>
                <a:spcPts val="0"/>
              </a:spcAft>
              <a:buSzPts val="3200"/>
              <a:buNone/>
              <a:defRPr sz="2400"/>
            </a:lvl9pPr>
          </a:lstStyle>
          <a:p>
            <a:endParaRPr/>
          </a:p>
        </p:txBody>
      </p:sp>
      <p:sp>
        <p:nvSpPr>
          <p:cNvPr id="130" name="Google Shape;130;p33"/>
          <p:cNvSpPr txBox="1">
            <a:spLocks noGrp="1"/>
          </p:cNvSpPr>
          <p:nvPr>
            <p:ph type="body" idx="1"/>
          </p:nvPr>
        </p:nvSpPr>
        <p:spPr>
          <a:xfrm>
            <a:off x="311700" y="1852800"/>
            <a:ext cx="2808000" cy="42393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31" name="Google Shape;131;p3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163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sp>
        <p:nvSpPr>
          <p:cNvPr id="133" name="Google Shape;133;p34"/>
          <p:cNvSpPr txBox="1">
            <a:spLocks noGrp="1"/>
          </p:cNvSpPr>
          <p:nvPr>
            <p:ph type="title"/>
          </p:nvPr>
        </p:nvSpPr>
        <p:spPr>
          <a:xfrm>
            <a:off x="490250" y="600200"/>
            <a:ext cx="6367725"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4800"/>
            </a:lvl1pPr>
            <a:lvl2pPr lvl="1" rtl="0">
              <a:spcBef>
                <a:spcPts val="0"/>
              </a:spcBef>
              <a:spcAft>
                <a:spcPts val="0"/>
              </a:spcAft>
              <a:buSzPts val="6400"/>
              <a:buNone/>
              <a:defRPr sz="4800"/>
            </a:lvl2pPr>
            <a:lvl3pPr lvl="2" rtl="0">
              <a:spcBef>
                <a:spcPts val="0"/>
              </a:spcBef>
              <a:spcAft>
                <a:spcPts val="0"/>
              </a:spcAft>
              <a:buSzPts val="6400"/>
              <a:buNone/>
              <a:defRPr sz="4800"/>
            </a:lvl3pPr>
            <a:lvl4pPr lvl="3" rtl="0">
              <a:spcBef>
                <a:spcPts val="0"/>
              </a:spcBef>
              <a:spcAft>
                <a:spcPts val="0"/>
              </a:spcAft>
              <a:buSzPts val="6400"/>
              <a:buNone/>
              <a:defRPr sz="4800"/>
            </a:lvl4pPr>
            <a:lvl5pPr lvl="4" rtl="0">
              <a:spcBef>
                <a:spcPts val="0"/>
              </a:spcBef>
              <a:spcAft>
                <a:spcPts val="0"/>
              </a:spcAft>
              <a:buSzPts val="6400"/>
              <a:buNone/>
              <a:defRPr sz="4800"/>
            </a:lvl5pPr>
            <a:lvl6pPr lvl="5" rtl="0">
              <a:spcBef>
                <a:spcPts val="0"/>
              </a:spcBef>
              <a:spcAft>
                <a:spcPts val="0"/>
              </a:spcAft>
              <a:buSzPts val="6400"/>
              <a:buNone/>
              <a:defRPr sz="4800"/>
            </a:lvl6pPr>
            <a:lvl7pPr lvl="6" rtl="0">
              <a:spcBef>
                <a:spcPts val="0"/>
              </a:spcBef>
              <a:spcAft>
                <a:spcPts val="0"/>
              </a:spcAft>
              <a:buSzPts val="6400"/>
              <a:buNone/>
              <a:defRPr sz="4800"/>
            </a:lvl7pPr>
            <a:lvl8pPr lvl="7" rtl="0">
              <a:spcBef>
                <a:spcPts val="0"/>
              </a:spcBef>
              <a:spcAft>
                <a:spcPts val="0"/>
              </a:spcAft>
              <a:buSzPts val="6400"/>
              <a:buNone/>
              <a:defRPr sz="4800"/>
            </a:lvl8pPr>
            <a:lvl9pPr lvl="8" rtl="0">
              <a:spcBef>
                <a:spcPts val="0"/>
              </a:spcBef>
              <a:spcAft>
                <a:spcPts val="0"/>
              </a:spcAft>
              <a:buSzPts val="6400"/>
              <a:buNone/>
              <a:defRPr sz="4800"/>
            </a:lvl9pPr>
          </a:lstStyle>
          <a:p>
            <a:endParaRPr/>
          </a:p>
        </p:txBody>
      </p:sp>
      <p:sp>
        <p:nvSpPr>
          <p:cNvPr id="134" name="Google Shape;134;p34"/>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904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35"/>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37" name="Google Shape;137;p35"/>
          <p:cNvSpPr txBox="1">
            <a:spLocks noGrp="1"/>
          </p:cNvSpPr>
          <p:nvPr>
            <p:ph type="title"/>
          </p:nvPr>
        </p:nvSpPr>
        <p:spPr>
          <a:xfrm>
            <a:off x="265500" y="1644233"/>
            <a:ext cx="4045275"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4200"/>
            </a:lvl1pPr>
            <a:lvl2pPr lvl="1" algn="ctr" rtl="0">
              <a:spcBef>
                <a:spcPts val="0"/>
              </a:spcBef>
              <a:spcAft>
                <a:spcPts val="0"/>
              </a:spcAft>
              <a:buSzPts val="5600"/>
              <a:buNone/>
              <a:defRPr sz="4200"/>
            </a:lvl2pPr>
            <a:lvl3pPr lvl="2" algn="ctr" rtl="0">
              <a:spcBef>
                <a:spcPts val="0"/>
              </a:spcBef>
              <a:spcAft>
                <a:spcPts val="0"/>
              </a:spcAft>
              <a:buSzPts val="5600"/>
              <a:buNone/>
              <a:defRPr sz="4200"/>
            </a:lvl3pPr>
            <a:lvl4pPr lvl="3" algn="ctr" rtl="0">
              <a:spcBef>
                <a:spcPts val="0"/>
              </a:spcBef>
              <a:spcAft>
                <a:spcPts val="0"/>
              </a:spcAft>
              <a:buSzPts val="5600"/>
              <a:buNone/>
              <a:defRPr sz="4200"/>
            </a:lvl4pPr>
            <a:lvl5pPr lvl="4" algn="ctr" rtl="0">
              <a:spcBef>
                <a:spcPts val="0"/>
              </a:spcBef>
              <a:spcAft>
                <a:spcPts val="0"/>
              </a:spcAft>
              <a:buSzPts val="5600"/>
              <a:buNone/>
              <a:defRPr sz="4200"/>
            </a:lvl5pPr>
            <a:lvl6pPr lvl="5" algn="ctr" rtl="0">
              <a:spcBef>
                <a:spcPts val="0"/>
              </a:spcBef>
              <a:spcAft>
                <a:spcPts val="0"/>
              </a:spcAft>
              <a:buSzPts val="5600"/>
              <a:buNone/>
              <a:defRPr sz="4200"/>
            </a:lvl6pPr>
            <a:lvl7pPr lvl="6" algn="ctr" rtl="0">
              <a:spcBef>
                <a:spcPts val="0"/>
              </a:spcBef>
              <a:spcAft>
                <a:spcPts val="0"/>
              </a:spcAft>
              <a:buSzPts val="5600"/>
              <a:buNone/>
              <a:defRPr sz="4200"/>
            </a:lvl7pPr>
            <a:lvl8pPr lvl="7" algn="ctr" rtl="0">
              <a:spcBef>
                <a:spcPts val="0"/>
              </a:spcBef>
              <a:spcAft>
                <a:spcPts val="0"/>
              </a:spcAft>
              <a:buSzPts val="5600"/>
              <a:buNone/>
              <a:defRPr sz="4200"/>
            </a:lvl8pPr>
            <a:lvl9pPr lvl="8" algn="ctr" rtl="0">
              <a:spcBef>
                <a:spcPts val="0"/>
              </a:spcBef>
              <a:spcAft>
                <a:spcPts val="0"/>
              </a:spcAft>
              <a:buSzPts val="5600"/>
              <a:buNone/>
              <a:defRPr sz="4200"/>
            </a:lvl9pPr>
          </a:lstStyle>
          <a:p>
            <a:endParaRPr/>
          </a:p>
        </p:txBody>
      </p:sp>
      <p:sp>
        <p:nvSpPr>
          <p:cNvPr id="138" name="Google Shape;138;p35"/>
          <p:cNvSpPr txBox="1">
            <a:spLocks noGrp="1"/>
          </p:cNvSpPr>
          <p:nvPr>
            <p:ph type="subTitle" idx="1"/>
          </p:nvPr>
        </p:nvSpPr>
        <p:spPr>
          <a:xfrm>
            <a:off x="265500" y="3737433"/>
            <a:ext cx="4045275"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139" name="Google Shape;139;p35"/>
          <p:cNvSpPr txBox="1">
            <a:spLocks noGrp="1"/>
          </p:cNvSpPr>
          <p:nvPr>
            <p:ph type="body" idx="2"/>
          </p:nvPr>
        </p:nvSpPr>
        <p:spPr>
          <a:xfrm>
            <a:off x="4939500" y="965433"/>
            <a:ext cx="3836925" cy="4926900"/>
          </a:xfrm>
          <a:prstGeom prst="rect">
            <a:avLst/>
          </a:prstGeom>
        </p:spPr>
        <p:txBody>
          <a:bodyPr spcFirstLastPara="1" wrap="square" lIns="121900" tIns="121900" rIns="121900" bIns="121900" anchor="ctr"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140" name="Google Shape;140;p3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6571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1"/>
        <p:cNvGrpSpPr/>
        <p:nvPr/>
      </p:nvGrpSpPr>
      <p:grpSpPr>
        <a:xfrm>
          <a:off x="0" y="0"/>
          <a:ext cx="0" cy="0"/>
          <a:chOff x="0" y="0"/>
          <a:chExt cx="0" cy="0"/>
        </a:xfrm>
      </p:grpSpPr>
      <p:sp>
        <p:nvSpPr>
          <p:cNvPr id="142" name="Google Shape;142;p36"/>
          <p:cNvSpPr txBox="1">
            <a:spLocks noGrp="1"/>
          </p:cNvSpPr>
          <p:nvPr>
            <p:ph type="body" idx="1"/>
          </p:nvPr>
        </p:nvSpPr>
        <p:spPr>
          <a:xfrm>
            <a:off x="311700" y="5640767"/>
            <a:ext cx="5998725" cy="806700"/>
          </a:xfrm>
          <a:prstGeom prst="rect">
            <a:avLst/>
          </a:prstGeom>
        </p:spPr>
        <p:txBody>
          <a:bodyPr spcFirstLastPara="1" wrap="square" lIns="121900" tIns="121900" rIns="121900" bIns="121900" anchor="ctr" anchorCtr="0">
            <a:noAutofit/>
          </a:bodyPr>
          <a:lstStyle>
            <a:lvl1pPr marL="342900" lvl="0" indent="-171450" rtl="0">
              <a:lnSpc>
                <a:spcPct val="100000"/>
              </a:lnSpc>
              <a:spcBef>
                <a:spcPts val="0"/>
              </a:spcBef>
              <a:spcAft>
                <a:spcPts val="0"/>
              </a:spcAft>
              <a:buSzPts val="2400"/>
              <a:buNone/>
              <a:defRPr/>
            </a:lvl1pPr>
          </a:lstStyle>
          <a:p>
            <a:endParaRPr/>
          </a:p>
        </p:txBody>
      </p:sp>
      <p:sp>
        <p:nvSpPr>
          <p:cNvPr id="143" name="Google Shape;143;p36"/>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943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4"/>
        <p:cNvGrpSpPr/>
        <p:nvPr/>
      </p:nvGrpSpPr>
      <p:grpSpPr>
        <a:xfrm>
          <a:off x="0" y="0"/>
          <a:ext cx="0" cy="0"/>
          <a:chOff x="0" y="0"/>
          <a:chExt cx="0" cy="0"/>
        </a:xfrm>
      </p:grpSpPr>
      <p:sp>
        <p:nvSpPr>
          <p:cNvPr id="145" name="Google Shape;145;p37"/>
          <p:cNvSpPr txBox="1">
            <a:spLocks noGrp="1"/>
          </p:cNvSpPr>
          <p:nvPr>
            <p:ph type="title" hasCustomPrompt="1"/>
          </p:nvPr>
        </p:nvSpPr>
        <p:spPr>
          <a:xfrm>
            <a:off x="311700" y="1474833"/>
            <a:ext cx="8520525"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2000"/>
            </a:lvl1pPr>
            <a:lvl2pPr lvl="1" algn="ctr" rtl="0">
              <a:spcBef>
                <a:spcPts val="0"/>
              </a:spcBef>
              <a:spcAft>
                <a:spcPts val="0"/>
              </a:spcAft>
              <a:buSzPts val="16000"/>
              <a:buNone/>
              <a:defRPr sz="12000"/>
            </a:lvl2pPr>
            <a:lvl3pPr lvl="2" algn="ctr" rtl="0">
              <a:spcBef>
                <a:spcPts val="0"/>
              </a:spcBef>
              <a:spcAft>
                <a:spcPts val="0"/>
              </a:spcAft>
              <a:buSzPts val="16000"/>
              <a:buNone/>
              <a:defRPr sz="12000"/>
            </a:lvl3pPr>
            <a:lvl4pPr lvl="3" algn="ctr" rtl="0">
              <a:spcBef>
                <a:spcPts val="0"/>
              </a:spcBef>
              <a:spcAft>
                <a:spcPts val="0"/>
              </a:spcAft>
              <a:buSzPts val="16000"/>
              <a:buNone/>
              <a:defRPr sz="12000"/>
            </a:lvl4pPr>
            <a:lvl5pPr lvl="4" algn="ctr" rtl="0">
              <a:spcBef>
                <a:spcPts val="0"/>
              </a:spcBef>
              <a:spcAft>
                <a:spcPts val="0"/>
              </a:spcAft>
              <a:buSzPts val="16000"/>
              <a:buNone/>
              <a:defRPr sz="12000"/>
            </a:lvl5pPr>
            <a:lvl6pPr lvl="5" algn="ctr" rtl="0">
              <a:spcBef>
                <a:spcPts val="0"/>
              </a:spcBef>
              <a:spcAft>
                <a:spcPts val="0"/>
              </a:spcAft>
              <a:buSzPts val="16000"/>
              <a:buNone/>
              <a:defRPr sz="12000"/>
            </a:lvl6pPr>
            <a:lvl7pPr lvl="6" algn="ctr" rtl="0">
              <a:spcBef>
                <a:spcPts val="0"/>
              </a:spcBef>
              <a:spcAft>
                <a:spcPts val="0"/>
              </a:spcAft>
              <a:buSzPts val="16000"/>
              <a:buNone/>
              <a:defRPr sz="12000"/>
            </a:lvl7pPr>
            <a:lvl8pPr lvl="7" algn="ctr" rtl="0">
              <a:spcBef>
                <a:spcPts val="0"/>
              </a:spcBef>
              <a:spcAft>
                <a:spcPts val="0"/>
              </a:spcAft>
              <a:buSzPts val="16000"/>
              <a:buNone/>
              <a:defRPr sz="12000"/>
            </a:lvl8pPr>
            <a:lvl9pPr lvl="8" algn="ctr" rtl="0">
              <a:spcBef>
                <a:spcPts val="0"/>
              </a:spcBef>
              <a:spcAft>
                <a:spcPts val="0"/>
              </a:spcAft>
              <a:buSzPts val="16000"/>
              <a:buNone/>
              <a:defRPr sz="12000"/>
            </a:lvl9pPr>
          </a:lstStyle>
          <a:p>
            <a:r>
              <a:t>xx%</a:t>
            </a:r>
          </a:p>
        </p:txBody>
      </p:sp>
      <p:sp>
        <p:nvSpPr>
          <p:cNvPr id="146" name="Google Shape;146;p37"/>
          <p:cNvSpPr txBox="1">
            <a:spLocks noGrp="1"/>
          </p:cNvSpPr>
          <p:nvPr>
            <p:ph type="body" idx="1"/>
          </p:nvPr>
        </p:nvSpPr>
        <p:spPr>
          <a:xfrm>
            <a:off x="311700" y="4202967"/>
            <a:ext cx="8520525" cy="1734300"/>
          </a:xfrm>
          <a:prstGeom prst="rect">
            <a:avLst/>
          </a:prstGeom>
        </p:spPr>
        <p:txBody>
          <a:bodyPr spcFirstLastPara="1" wrap="square" lIns="121900" tIns="121900" rIns="121900" bIns="121900" anchor="t" anchorCtr="0">
            <a:noAutofit/>
          </a:bodyPr>
          <a:lstStyle>
            <a:lvl1pPr marL="342900" lvl="0" indent="-285750" algn="ctr" rtl="0">
              <a:spcBef>
                <a:spcPts val="0"/>
              </a:spcBef>
              <a:spcAft>
                <a:spcPts val="0"/>
              </a:spcAft>
              <a:buSzPts val="2400"/>
              <a:buChar char="●"/>
              <a:defRPr/>
            </a:lvl1pPr>
            <a:lvl2pPr marL="685800" lvl="1" indent="-261938" algn="ctr" rtl="0">
              <a:spcBef>
                <a:spcPts val="1575"/>
              </a:spcBef>
              <a:spcAft>
                <a:spcPts val="0"/>
              </a:spcAft>
              <a:buSzPts val="1900"/>
              <a:buChar char="○"/>
              <a:defRPr/>
            </a:lvl2pPr>
            <a:lvl3pPr marL="1028700" lvl="2" indent="-261938" algn="ctr" rtl="0">
              <a:spcBef>
                <a:spcPts val="1575"/>
              </a:spcBef>
              <a:spcAft>
                <a:spcPts val="0"/>
              </a:spcAft>
              <a:buSzPts val="1900"/>
              <a:buChar char="■"/>
              <a:defRPr/>
            </a:lvl3pPr>
            <a:lvl4pPr marL="1371600" lvl="3" indent="-261938" algn="ctr" rtl="0">
              <a:spcBef>
                <a:spcPts val="1575"/>
              </a:spcBef>
              <a:spcAft>
                <a:spcPts val="0"/>
              </a:spcAft>
              <a:buSzPts val="1900"/>
              <a:buChar char="●"/>
              <a:defRPr/>
            </a:lvl4pPr>
            <a:lvl5pPr marL="1714500" lvl="4" indent="-261938" algn="ctr" rtl="0">
              <a:spcBef>
                <a:spcPts val="1575"/>
              </a:spcBef>
              <a:spcAft>
                <a:spcPts val="0"/>
              </a:spcAft>
              <a:buSzPts val="1900"/>
              <a:buChar char="○"/>
              <a:defRPr/>
            </a:lvl5pPr>
            <a:lvl6pPr marL="2057400" lvl="5" indent="-261938" algn="ctr" rtl="0">
              <a:spcBef>
                <a:spcPts val="1575"/>
              </a:spcBef>
              <a:spcAft>
                <a:spcPts val="0"/>
              </a:spcAft>
              <a:buSzPts val="1900"/>
              <a:buChar char="■"/>
              <a:defRPr/>
            </a:lvl6pPr>
            <a:lvl7pPr marL="2400300" lvl="6" indent="-261938" algn="ctr" rtl="0">
              <a:spcBef>
                <a:spcPts val="1575"/>
              </a:spcBef>
              <a:spcAft>
                <a:spcPts val="0"/>
              </a:spcAft>
              <a:buSzPts val="1900"/>
              <a:buChar char="●"/>
              <a:defRPr/>
            </a:lvl7pPr>
            <a:lvl8pPr marL="2743200" lvl="7" indent="-261938" algn="ctr" rtl="0">
              <a:spcBef>
                <a:spcPts val="1575"/>
              </a:spcBef>
              <a:spcAft>
                <a:spcPts val="0"/>
              </a:spcAft>
              <a:buSzPts val="1900"/>
              <a:buChar char="○"/>
              <a:defRPr/>
            </a:lvl8pPr>
            <a:lvl9pPr marL="3086100" lvl="8" indent="-261938" algn="ctr" rtl="0">
              <a:spcBef>
                <a:spcPts val="1575"/>
              </a:spcBef>
              <a:spcAft>
                <a:spcPts val="1575"/>
              </a:spcAft>
              <a:buSzPts val="1900"/>
              <a:buChar char="■"/>
              <a:defRPr/>
            </a:lvl9pPr>
          </a:lstStyle>
          <a:p>
            <a:endParaRPr/>
          </a:p>
        </p:txBody>
      </p:sp>
      <p:sp>
        <p:nvSpPr>
          <p:cNvPr id="147" name="Google Shape;147;p37"/>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821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p38"/>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57434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0"/>
        <p:cNvGrpSpPr/>
        <p:nvPr/>
      </p:nvGrpSpPr>
      <p:grpSpPr>
        <a:xfrm>
          <a:off x="0" y="0"/>
          <a:ext cx="0" cy="0"/>
          <a:chOff x="0" y="0"/>
          <a:chExt cx="0" cy="0"/>
        </a:xfrm>
      </p:grpSpPr>
      <p:sp>
        <p:nvSpPr>
          <p:cNvPr id="151" name="Google Shape;151;p39"/>
          <p:cNvSpPr txBox="1">
            <a:spLocks noGrp="1"/>
          </p:cNvSpPr>
          <p:nvPr>
            <p:ph type="title"/>
          </p:nvPr>
        </p:nvSpPr>
        <p:spPr>
          <a:xfrm>
            <a:off x="457110" y="273600"/>
            <a:ext cx="8229375" cy="1144800"/>
          </a:xfrm>
          <a:prstGeom prst="rect">
            <a:avLst/>
          </a:prstGeom>
          <a:noFill/>
          <a:ln>
            <a:noFill/>
          </a:ln>
        </p:spPr>
        <p:txBody>
          <a:bodyPr spcFirstLastPara="1" wrap="square" lIns="121900" tIns="121900" rIns="121900" bIns="121900" anchor="ctr" anchorCtr="0">
            <a:noAutofit/>
          </a:bodyPr>
          <a:lstStyle>
            <a:lvl1pPr marL="0" marR="0" lvl="0" indent="0" algn="l" rtl="0">
              <a:spcBef>
                <a:spcPts val="0"/>
              </a:spcBef>
              <a:spcAft>
                <a:spcPts val="0"/>
              </a:spcAft>
              <a:buSzPts val="3700"/>
              <a:buNone/>
              <a:defRPr sz="1425" b="0" i="0" u="none" strike="noStrike" cap="none"/>
            </a:lvl1pPr>
            <a:lvl2pPr marL="0" marR="0" lvl="1" indent="0" algn="l" rtl="0">
              <a:spcBef>
                <a:spcPts val="0"/>
              </a:spcBef>
              <a:spcAft>
                <a:spcPts val="0"/>
              </a:spcAft>
              <a:buSzPts val="3700"/>
              <a:buNone/>
              <a:defRPr sz="1425" b="0" i="0" u="none" strike="noStrike" cap="none"/>
            </a:lvl2pPr>
            <a:lvl3pPr marL="0" marR="0" lvl="2" indent="0" algn="l" rtl="0">
              <a:spcBef>
                <a:spcPts val="0"/>
              </a:spcBef>
              <a:spcAft>
                <a:spcPts val="0"/>
              </a:spcAft>
              <a:buSzPts val="3700"/>
              <a:buNone/>
              <a:defRPr sz="1425" b="0" i="0" u="none" strike="noStrike" cap="none"/>
            </a:lvl3pPr>
            <a:lvl4pPr marL="0" marR="0" lvl="3" indent="0" algn="l" rtl="0">
              <a:spcBef>
                <a:spcPts val="0"/>
              </a:spcBef>
              <a:spcAft>
                <a:spcPts val="0"/>
              </a:spcAft>
              <a:buSzPts val="3700"/>
              <a:buNone/>
              <a:defRPr sz="1425" b="0" i="0" u="none" strike="noStrike" cap="none"/>
            </a:lvl4pPr>
            <a:lvl5pPr marL="0" marR="0" lvl="4" indent="0" algn="l" rtl="0">
              <a:spcBef>
                <a:spcPts val="0"/>
              </a:spcBef>
              <a:spcAft>
                <a:spcPts val="0"/>
              </a:spcAft>
              <a:buSzPts val="3700"/>
              <a:buNone/>
              <a:defRPr sz="1425" b="0" i="0" u="none" strike="noStrike" cap="none"/>
            </a:lvl5pPr>
            <a:lvl6pPr marL="0" marR="0" lvl="5" indent="0" algn="l" rtl="0">
              <a:spcBef>
                <a:spcPts val="0"/>
              </a:spcBef>
              <a:spcAft>
                <a:spcPts val="0"/>
              </a:spcAft>
              <a:buSzPts val="3700"/>
              <a:buNone/>
              <a:defRPr sz="1425" b="0" i="0" u="none" strike="noStrike" cap="none"/>
            </a:lvl6pPr>
            <a:lvl7pPr marL="0" marR="0" lvl="6" indent="0" algn="l" rtl="0">
              <a:spcBef>
                <a:spcPts val="0"/>
              </a:spcBef>
              <a:spcAft>
                <a:spcPts val="0"/>
              </a:spcAft>
              <a:buSzPts val="3700"/>
              <a:buNone/>
              <a:defRPr sz="1425" b="0" i="0" u="none" strike="noStrike" cap="none"/>
            </a:lvl7pPr>
            <a:lvl8pPr marL="0" marR="0" lvl="7" indent="0" algn="l" rtl="0">
              <a:spcBef>
                <a:spcPts val="0"/>
              </a:spcBef>
              <a:spcAft>
                <a:spcPts val="0"/>
              </a:spcAft>
              <a:buSzPts val="3700"/>
              <a:buNone/>
              <a:defRPr sz="1425" b="0" i="0" u="none" strike="noStrike" cap="none"/>
            </a:lvl8pPr>
            <a:lvl9pPr marL="0" marR="0" lvl="8" indent="0" algn="l" rtl="0">
              <a:spcBef>
                <a:spcPts val="0"/>
              </a:spcBef>
              <a:spcAft>
                <a:spcPts val="0"/>
              </a:spcAft>
              <a:buSzPts val="3700"/>
              <a:buNone/>
              <a:defRPr sz="1425" b="0" i="0" u="none" strike="noStrike" cap="none"/>
            </a:lvl9pPr>
          </a:lstStyle>
          <a:p>
            <a:endParaRPr/>
          </a:p>
        </p:txBody>
      </p:sp>
      <p:sp>
        <p:nvSpPr>
          <p:cNvPr id="152" name="Google Shape;152;p39"/>
          <p:cNvSpPr txBox="1">
            <a:spLocks noGrp="1"/>
          </p:cNvSpPr>
          <p:nvPr>
            <p:ph type="subTitle" idx="1"/>
          </p:nvPr>
        </p:nvSpPr>
        <p:spPr>
          <a:xfrm>
            <a:off x="457110" y="1604520"/>
            <a:ext cx="8229375" cy="3977700"/>
          </a:xfrm>
          <a:prstGeom prst="rect">
            <a:avLst/>
          </a:prstGeom>
          <a:noFill/>
          <a:ln>
            <a:noFill/>
          </a:ln>
        </p:spPr>
        <p:txBody>
          <a:bodyPr spcFirstLastPara="1" wrap="square" lIns="121900" tIns="121900" rIns="121900" bIns="121900" anchor="ctr" anchorCtr="0">
            <a:noAutofit/>
          </a:bodyPr>
          <a:lstStyle>
            <a:lvl1pPr marL="0" marR="0" lvl="0" indent="0" algn="l" rtl="0">
              <a:spcBef>
                <a:spcPts val="0"/>
              </a:spcBef>
              <a:spcAft>
                <a:spcPts val="0"/>
              </a:spcAft>
              <a:buSzPts val="2400"/>
              <a:buNone/>
              <a:defRPr sz="1425" b="0" i="0" u="none" strike="noStrike" cap="none"/>
            </a:lvl1pPr>
            <a:lvl2pPr marL="342900" marR="0" lvl="1" indent="0" algn="l" rtl="0">
              <a:spcBef>
                <a:spcPts val="1575"/>
              </a:spcBef>
              <a:spcAft>
                <a:spcPts val="0"/>
              </a:spcAft>
              <a:buSzPts val="1900"/>
              <a:buNone/>
              <a:defRPr sz="1425" b="0" i="0" u="none" strike="noStrike" cap="none"/>
            </a:lvl2pPr>
            <a:lvl3pPr marL="685800" marR="0" lvl="2" indent="0" algn="l" rtl="0">
              <a:spcBef>
                <a:spcPts val="1575"/>
              </a:spcBef>
              <a:spcAft>
                <a:spcPts val="0"/>
              </a:spcAft>
              <a:buSzPts val="1900"/>
              <a:buNone/>
              <a:defRPr sz="1425" b="0" i="0" u="none" strike="noStrike" cap="none"/>
            </a:lvl3pPr>
            <a:lvl4pPr marL="1028700" marR="0" lvl="3" indent="0" algn="l" rtl="0">
              <a:spcBef>
                <a:spcPts val="1575"/>
              </a:spcBef>
              <a:spcAft>
                <a:spcPts val="0"/>
              </a:spcAft>
              <a:buSzPts val="1900"/>
              <a:buNone/>
              <a:defRPr sz="1425" b="0" i="0" u="none" strike="noStrike" cap="none"/>
            </a:lvl4pPr>
            <a:lvl5pPr marL="1371600" marR="0" lvl="4" indent="0" algn="l" rtl="0">
              <a:spcBef>
                <a:spcPts val="1575"/>
              </a:spcBef>
              <a:spcAft>
                <a:spcPts val="0"/>
              </a:spcAft>
              <a:buSzPts val="1900"/>
              <a:buNone/>
              <a:defRPr sz="1425" b="0" i="0" u="none" strike="noStrike" cap="none"/>
            </a:lvl5pPr>
            <a:lvl6pPr marL="1714500" marR="0" lvl="5" indent="0" algn="l" rtl="0">
              <a:spcBef>
                <a:spcPts val="1575"/>
              </a:spcBef>
              <a:spcAft>
                <a:spcPts val="0"/>
              </a:spcAft>
              <a:buSzPts val="1900"/>
              <a:buNone/>
              <a:defRPr sz="1425" b="0" i="0" u="none" strike="noStrike" cap="none"/>
            </a:lvl6pPr>
            <a:lvl7pPr marL="2057400" marR="0" lvl="6" indent="0" algn="l" rtl="0">
              <a:spcBef>
                <a:spcPts val="1575"/>
              </a:spcBef>
              <a:spcAft>
                <a:spcPts val="0"/>
              </a:spcAft>
              <a:buSzPts val="1900"/>
              <a:buNone/>
              <a:defRPr sz="1425" b="0" i="0" u="none" strike="noStrike" cap="none"/>
            </a:lvl7pPr>
            <a:lvl8pPr marL="2400300" marR="0" lvl="7" indent="0" algn="l" rtl="0">
              <a:spcBef>
                <a:spcPts val="1575"/>
              </a:spcBef>
              <a:spcAft>
                <a:spcPts val="0"/>
              </a:spcAft>
              <a:buSzPts val="1900"/>
              <a:buNone/>
              <a:defRPr sz="1425" b="0" i="0" u="none" strike="noStrike" cap="none"/>
            </a:lvl8pPr>
            <a:lvl9pPr marL="2743200" marR="0" lvl="8" indent="0" algn="l" rtl="0">
              <a:spcBef>
                <a:spcPts val="1575"/>
              </a:spcBef>
              <a:spcAft>
                <a:spcPts val="1575"/>
              </a:spcAft>
              <a:buSzPts val="1900"/>
              <a:buNone/>
              <a:defRPr sz="1425" b="0" i="0" u="none" strike="noStrike" cap="none"/>
            </a:lvl9pPr>
          </a:lstStyle>
          <a:p>
            <a:endParaRPr/>
          </a:p>
        </p:txBody>
      </p:sp>
    </p:spTree>
    <p:extLst>
      <p:ext uri="{BB962C8B-B14F-4D97-AF65-F5344CB8AC3E}">
        <p14:creationId xmlns:p14="http://schemas.microsoft.com/office/powerpoint/2010/main" val="2158863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3"/>
        <p:cNvGrpSpPr/>
        <p:nvPr/>
      </p:nvGrpSpPr>
      <p:grpSpPr>
        <a:xfrm>
          <a:off x="0" y="0"/>
          <a:ext cx="0" cy="0"/>
          <a:chOff x="0" y="0"/>
          <a:chExt cx="0" cy="0"/>
        </a:xfrm>
      </p:grpSpPr>
      <p:sp>
        <p:nvSpPr>
          <p:cNvPr id="154" name="Google Shape;154;p40"/>
          <p:cNvSpPr txBox="1">
            <a:spLocks noGrp="1"/>
          </p:cNvSpPr>
          <p:nvPr>
            <p:ph type="title"/>
          </p:nvPr>
        </p:nvSpPr>
        <p:spPr>
          <a:xfrm>
            <a:off x="457200" y="76200"/>
            <a:ext cx="8229600" cy="7317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2775"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775"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775"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775"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775"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900"/>
              <a:buFont typeface="Arial"/>
              <a:buNone/>
              <a:defRPr sz="4425"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900"/>
              <a:buFont typeface="Arial"/>
              <a:buNone/>
              <a:defRPr sz="4425"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900"/>
              <a:buFont typeface="Arial"/>
              <a:buNone/>
              <a:defRPr sz="4425"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900"/>
              <a:buFont typeface="Arial"/>
              <a:buNone/>
              <a:defRPr sz="4425" b="0" i="0" u="none" strike="noStrike" cap="none">
                <a:solidFill>
                  <a:schemeClr val="dk1"/>
                </a:solidFill>
                <a:latin typeface="Calibri"/>
                <a:ea typeface="Calibri"/>
                <a:cs typeface="Calibri"/>
                <a:sym typeface="Calibri"/>
              </a:defRPr>
            </a:lvl9pPr>
          </a:lstStyle>
          <a:p>
            <a:endParaRPr/>
          </a:p>
        </p:txBody>
      </p:sp>
      <p:sp>
        <p:nvSpPr>
          <p:cNvPr id="155" name="Google Shape;155;p40"/>
          <p:cNvSpPr txBox="1">
            <a:spLocks noGrp="1"/>
          </p:cNvSpPr>
          <p:nvPr>
            <p:ph type="body" idx="1"/>
          </p:nvPr>
        </p:nvSpPr>
        <p:spPr>
          <a:xfrm>
            <a:off x="457200" y="1371600"/>
            <a:ext cx="8229600" cy="4754700"/>
          </a:xfrm>
          <a:prstGeom prst="rect">
            <a:avLst/>
          </a:prstGeom>
          <a:noFill/>
          <a:ln>
            <a:noFill/>
          </a:ln>
        </p:spPr>
        <p:txBody>
          <a:bodyPr spcFirstLastPara="1" wrap="square" lIns="121900" tIns="60925" rIns="121900" bIns="60925" anchor="t" anchorCtr="0">
            <a:noAutofit/>
          </a:bodyPr>
          <a:lstStyle>
            <a:lvl1pPr marL="342900" marR="0" lvl="0" indent="-347663" algn="l" rtl="0">
              <a:lnSpc>
                <a:spcPct val="100000"/>
              </a:lnSpc>
              <a:spcBef>
                <a:spcPts val="600"/>
              </a:spcBef>
              <a:spcAft>
                <a:spcPts val="0"/>
              </a:spcAft>
              <a:buClr>
                <a:srgbClr val="D55C19"/>
              </a:buClr>
              <a:buSzPts val="3700"/>
              <a:buFont typeface="Arial"/>
              <a:buChar char="•"/>
              <a:defRPr sz="2775" b="0" i="0" u="none" strike="noStrike" cap="none">
                <a:solidFill>
                  <a:schemeClr val="dk1"/>
                </a:solidFill>
                <a:latin typeface="Arial"/>
                <a:ea typeface="Arial"/>
                <a:cs typeface="Arial"/>
                <a:sym typeface="Arial"/>
              </a:defRPr>
            </a:lvl1pPr>
            <a:lvl2pPr marL="685800" marR="0" lvl="1" indent="-323850" algn="l" rtl="0">
              <a:lnSpc>
                <a:spcPct val="100000"/>
              </a:lnSpc>
              <a:spcBef>
                <a:spcPts val="600"/>
              </a:spcBef>
              <a:spcAft>
                <a:spcPts val="0"/>
              </a:spcAft>
              <a:buClr>
                <a:srgbClr val="007A87"/>
              </a:buClr>
              <a:buSzPts val="3200"/>
              <a:buFont typeface="Arial"/>
              <a:buChar char="–"/>
              <a:defRPr sz="2400" b="0" i="0" u="none" strike="noStrike" cap="none">
                <a:solidFill>
                  <a:schemeClr val="dk1"/>
                </a:solidFill>
                <a:latin typeface="Arial"/>
                <a:ea typeface="Arial"/>
                <a:cs typeface="Arial"/>
                <a:sym typeface="Arial"/>
              </a:defRPr>
            </a:lvl2pPr>
            <a:lvl3pPr marL="1028700" marR="0" lvl="2" indent="-300038" algn="l" rtl="0">
              <a:lnSpc>
                <a:spcPct val="100000"/>
              </a:lnSpc>
              <a:spcBef>
                <a:spcPts val="600"/>
              </a:spcBef>
              <a:spcAft>
                <a:spcPts val="0"/>
              </a:spcAft>
              <a:buClr>
                <a:srgbClr val="662046"/>
              </a:buClr>
              <a:buSzPts val="2700"/>
              <a:buFont typeface="Arial"/>
              <a:buChar char="•"/>
              <a:defRPr sz="2025" b="0" i="0" u="none" strike="noStrike" cap="none">
                <a:solidFill>
                  <a:schemeClr val="dk1"/>
                </a:solidFill>
                <a:latin typeface="Arial"/>
                <a:ea typeface="Arial"/>
                <a:cs typeface="Arial"/>
                <a:sym typeface="Arial"/>
              </a:defRPr>
            </a:lvl3pPr>
            <a:lvl4pPr marL="1371600" marR="0" lvl="3" indent="-285750" algn="l" rtl="0">
              <a:lnSpc>
                <a:spcPct val="100000"/>
              </a:lnSpc>
              <a:spcBef>
                <a:spcPts val="60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4pPr>
            <a:lvl5pPr marL="1714500" marR="0" lvl="4" indent="-261938" algn="l" rtl="0">
              <a:lnSpc>
                <a:spcPct val="100000"/>
              </a:lnSpc>
              <a:spcBef>
                <a:spcPts val="600"/>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5pPr>
            <a:lvl6pPr marL="2057400" marR="0" lvl="5" indent="-300038" algn="l" rtl="0">
              <a:lnSpc>
                <a:spcPct val="100000"/>
              </a:lnSpc>
              <a:spcBef>
                <a:spcPts val="600"/>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6pPr>
            <a:lvl7pPr marL="2400300" marR="0" lvl="6"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7pPr>
            <a:lvl8pPr marL="2743200" marR="0" lvl="7"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8pPr>
            <a:lvl9pPr marL="3086100" marR="0" lvl="8"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44463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Full-Width Copy">
  <p:cSld name="Full-Width Copy">
    <p:bg>
      <p:bgPr>
        <a:solidFill>
          <a:schemeClr val="lt1"/>
        </a:solidFill>
        <a:effectLst/>
      </p:bgPr>
    </p:bg>
    <p:spTree>
      <p:nvGrpSpPr>
        <p:cNvPr id="1" name="Shape 156"/>
        <p:cNvGrpSpPr/>
        <p:nvPr/>
      </p:nvGrpSpPr>
      <p:grpSpPr>
        <a:xfrm>
          <a:off x="0" y="0"/>
          <a:ext cx="0" cy="0"/>
          <a:chOff x="0" y="0"/>
          <a:chExt cx="0" cy="0"/>
        </a:xfrm>
      </p:grpSpPr>
      <p:sp>
        <p:nvSpPr>
          <p:cNvPr id="157" name="Google Shape;157;p41"/>
          <p:cNvSpPr txBox="1">
            <a:spLocks noGrp="1"/>
          </p:cNvSpPr>
          <p:nvPr>
            <p:ph type="body" idx="1"/>
          </p:nvPr>
        </p:nvSpPr>
        <p:spPr>
          <a:xfrm>
            <a:off x="125730" y="780658"/>
            <a:ext cx="8103825" cy="7608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825"/>
              </a:spcBef>
              <a:spcAft>
                <a:spcPts val="0"/>
              </a:spcAft>
              <a:buClr>
                <a:srgbClr val="191EE1"/>
              </a:buClr>
              <a:buSzPts val="3200"/>
              <a:buFont typeface="Arial"/>
              <a:buNone/>
              <a:defRPr sz="2400" b="1" i="0" u="none" strike="noStrike" cap="none">
                <a:solidFill>
                  <a:srgbClr val="191EE1"/>
                </a:solidFill>
                <a:latin typeface="Arial"/>
                <a:ea typeface="Arial"/>
                <a:cs typeface="Arial"/>
                <a:sym typeface="Arial"/>
              </a:defRPr>
            </a:lvl1pPr>
            <a:lvl2pPr marL="685800" marR="0" lvl="1" indent="-285750" algn="l" rtl="0">
              <a:lnSpc>
                <a:spcPct val="90000"/>
              </a:lnSpc>
              <a:spcBef>
                <a:spcPts val="1575"/>
              </a:spcBef>
              <a:spcAft>
                <a:spcPts val="0"/>
              </a:spcAft>
              <a:buClr>
                <a:schemeClr val="accent1"/>
              </a:buClr>
              <a:buSzPts val="2400"/>
              <a:buFont typeface="Arial"/>
              <a:buChar char="•"/>
              <a:defRPr sz="1800" b="0" i="0" u="none" strike="noStrike" cap="none">
                <a:solidFill>
                  <a:schemeClr val="accent1"/>
                </a:solidFill>
                <a:latin typeface="Arial"/>
                <a:ea typeface="Arial"/>
                <a:cs typeface="Arial"/>
                <a:sym typeface="Arial"/>
              </a:defRPr>
            </a:lvl2pPr>
            <a:lvl3pPr marL="1028700" marR="0" lvl="2" indent="-266700" algn="l" rtl="0">
              <a:lnSpc>
                <a:spcPct val="90000"/>
              </a:lnSpc>
              <a:spcBef>
                <a:spcPts val="1575"/>
              </a:spcBef>
              <a:spcAft>
                <a:spcPts val="0"/>
              </a:spcAft>
              <a:buClr>
                <a:schemeClr val="accent1"/>
              </a:buClr>
              <a:buSzPts val="2000"/>
              <a:buFont typeface="Arial"/>
              <a:buChar char="•"/>
              <a:defRPr sz="1500" b="0" i="0" u="none" strike="noStrike" cap="none">
                <a:solidFill>
                  <a:schemeClr val="accent1"/>
                </a:solidFill>
                <a:latin typeface="Arial"/>
                <a:ea typeface="Arial"/>
                <a:cs typeface="Arial"/>
                <a:sym typeface="Arial"/>
              </a:defRPr>
            </a:lvl3pPr>
            <a:lvl4pPr marL="1371600" marR="0" lvl="3" indent="-261938" algn="l" rtl="0">
              <a:lnSpc>
                <a:spcPct val="90000"/>
              </a:lnSpc>
              <a:spcBef>
                <a:spcPts val="1575"/>
              </a:spcBef>
              <a:spcAft>
                <a:spcPts val="0"/>
              </a:spcAft>
              <a:buClr>
                <a:schemeClr val="accent1"/>
              </a:buClr>
              <a:buSzPts val="1900"/>
              <a:buFont typeface="Arial"/>
              <a:buChar char="•"/>
              <a:defRPr sz="1425" b="0" i="0" u="none" strike="noStrike" cap="none">
                <a:solidFill>
                  <a:schemeClr val="accent1"/>
                </a:solidFill>
                <a:latin typeface="Arial"/>
                <a:ea typeface="Arial"/>
                <a:cs typeface="Arial"/>
                <a:sym typeface="Arial"/>
              </a:defRPr>
            </a:lvl4pPr>
            <a:lvl5pPr marL="1714500" marR="0" lvl="4" indent="-261938" algn="l" rtl="0">
              <a:lnSpc>
                <a:spcPct val="90000"/>
              </a:lnSpc>
              <a:spcBef>
                <a:spcPts val="1575"/>
              </a:spcBef>
              <a:spcAft>
                <a:spcPts val="0"/>
              </a:spcAft>
              <a:buClr>
                <a:schemeClr val="accent1"/>
              </a:buClr>
              <a:buSzPts val="1900"/>
              <a:buFont typeface="Arial"/>
              <a:buChar char="•"/>
              <a:defRPr sz="1425" b="0" i="0" u="none" strike="noStrike" cap="none">
                <a:solidFill>
                  <a:schemeClr val="accent1"/>
                </a:solidFill>
                <a:latin typeface="Arial"/>
                <a:ea typeface="Arial"/>
                <a:cs typeface="Arial"/>
                <a:sym typeface="Arial"/>
              </a:defRPr>
            </a:lvl5pPr>
            <a:lvl6pPr marL="2057400" marR="0" lvl="5"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6pPr>
            <a:lvl7pPr marL="2400300" marR="0" lvl="6"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7pPr>
            <a:lvl8pPr marL="2743200" marR="0" lvl="7"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8pPr>
            <a:lvl9pPr marL="3086100" marR="0" lvl="8" indent="-261938" algn="l" rtl="0">
              <a:lnSpc>
                <a:spcPct val="90000"/>
              </a:lnSpc>
              <a:spcBef>
                <a:spcPts val="1575"/>
              </a:spcBef>
              <a:spcAft>
                <a:spcPts val="1575"/>
              </a:spcAft>
              <a:buClr>
                <a:schemeClr val="dk1"/>
              </a:buClr>
              <a:buSzPts val="1900"/>
              <a:buFont typeface="Arial"/>
              <a:buChar char="•"/>
              <a:defRPr sz="1425" b="0" i="0" u="none" strike="noStrike" cap="none">
                <a:solidFill>
                  <a:schemeClr val="dk1"/>
                </a:solidFill>
                <a:latin typeface="Arial"/>
                <a:ea typeface="Arial"/>
                <a:cs typeface="Arial"/>
                <a:sym typeface="Arial"/>
              </a:defRPr>
            </a:lvl9pPr>
          </a:lstStyle>
          <a:p>
            <a:endParaRPr/>
          </a:p>
        </p:txBody>
      </p:sp>
      <p:sp>
        <p:nvSpPr>
          <p:cNvPr id="158" name="Google Shape;158;p41"/>
          <p:cNvSpPr txBox="1">
            <a:spLocks noGrp="1"/>
          </p:cNvSpPr>
          <p:nvPr>
            <p:ph type="body" idx="2"/>
          </p:nvPr>
        </p:nvSpPr>
        <p:spPr>
          <a:xfrm>
            <a:off x="125730" y="1693178"/>
            <a:ext cx="8897400" cy="3954900"/>
          </a:xfrm>
          <a:prstGeom prst="rect">
            <a:avLst/>
          </a:prstGeom>
          <a:noFill/>
          <a:ln>
            <a:noFill/>
          </a:ln>
        </p:spPr>
        <p:txBody>
          <a:bodyPr spcFirstLastPara="1" wrap="square" lIns="91425" tIns="45700" rIns="91425" bIns="45700" anchor="t" anchorCtr="0">
            <a:noAutofit/>
          </a:bodyPr>
          <a:lstStyle>
            <a:lvl1pPr marL="342900" marR="0" lvl="0" indent="-285750" algn="l" rtl="0">
              <a:lnSpc>
                <a:spcPct val="90000"/>
              </a:lnSpc>
              <a:spcBef>
                <a:spcPts val="8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1pPr>
            <a:lvl2pPr marL="685800" marR="0" lvl="1" indent="-285750" algn="l" rtl="0">
              <a:lnSpc>
                <a:spcPct val="90000"/>
              </a:lnSpc>
              <a:spcBef>
                <a:spcPts val="15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lnSpc>
                <a:spcPct val="90000"/>
              </a:lnSpc>
              <a:spcBef>
                <a:spcPts val="15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4pPr>
            <a:lvl5pPr marL="1714500" marR="0" lvl="4"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5pPr>
            <a:lvl6pPr marL="2057400" marR="0" lvl="5"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6pPr>
            <a:lvl7pPr marL="2400300" marR="0" lvl="6"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7pPr>
            <a:lvl8pPr marL="2743200" marR="0" lvl="7" indent="-261938" algn="l" rtl="0">
              <a:lnSpc>
                <a:spcPct val="90000"/>
              </a:lnSpc>
              <a:spcBef>
                <a:spcPts val="1575"/>
              </a:spcBef>
              <a:spcAft>
                <a:spcPts val="0"/>
              </a:spcAft>
              <a:buClr>
                <a:schemeClr val="dk1"/>
              </a:buClr>
              <a:buSzPts val="1900"/>
              <a:buFont typeface="Arial"/>
              <a:buChar char="•"/>
              <a:defRPr sz="1425" b="0" i="0" u="none" strike="noStrike" cap="none">
                <a:solidFill>
                  <a:schemeClr val="dk1"/>
                </a:solidFill>
                <a:latin typeface="Arial"/>
                <a:ea typeface="Arial"/>
                <a:cs typeface="Arial"/>
                <a:sym typeface="Arial"/>
              </a:defRPr>
            </a:lvl8pPr>
            <a:lvl9pPr marL="3086100" marR="0" lvl="8" indent="-261938" algn="l" rtl="0">
              <a:lnSpc>
                <a:spcPct val="90000"/>
              </a:lnSpc>
              <a:spcBef>
                <a:spcPts val="1575"/>
              </a:spcBef>
              <a:spcAft>
                <a:spcPts val="1575"/>
              </a:spcAft>
              <a:buClr>
                <a:schemeClr val="dk1"/>
              </a:buClr>
              <a:buSzPts val="1900"/>
              <a:buFont typeface="Arial"/>
              <a:buChar char="•"/>
              <a:defRPr sz="14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03292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3"/>
        <p:cNvGrpSpPr/>
        <p:nvPr/>
      </p:nvGrpSpPr>
      <p:grpSpPr>
        <a:xfrm>
          <a:off x="0" y="0"/>
          <a:ext cx="0" cy="0"/>
          <a:chOff x="0" y="0"/>
          <a:chExt cx="0" cy="0"/>
        </a:xfrm>
      </p:grpSpPr>
      <p:sp>
        <p:nvSpPr>
          <p:cNvPr id="164" name="Google Shape;164;p43"/>
          <p:cNvSpPr txBox="1">
            <a:spLocks noGrp="1"/>
          </p:cNvSpPr>
          <p:nvPr>
            <p:ph type="ctrTitle"/>
          </p:nvPr>
        </p:nvSpPr>
        <p:spPr>
          <a:xfrm>
            <a:off x="311708" y="992767"/>
            <a:ext cx="8520525"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5175"/>
            </a:lvl1pPr>
            <a:lvl2pPr lvl="1" algn="ctr" rtl="0">
              <a:spcBef>
                <a:spcPts val="0"/>
              </a:spcBef>
              <a:spcAft>
                <a:spcPts val="0"/>
              </a:spcAft>
              <a:buSzPts val="6900"/>
              <a:buNone/>
              <a:defRPr sz="5175"/>
            </a:lvl2pPr>
            <a:lvl3pPr lvl="2" algn="ctr" rtl="0">
              <a:spcBef>
                <a:spcPts val="0"/>
              </a:spcBef>
              <a:spcAft>
                <a:spcPts val="0"/>
              </a:spcAft>
              <a:buSzPts val="6900"/>
              <a:buNone/>
              <a:defRPr sz="5175"/>
            </a:lvl3pPr>
            <a:lvl4pPr lvl="3" algn="ctr" rtl="0">
              <a:spcBef>
                <a:spcPts val="0"/>
              </a:spcBef>
              <a:spcAft>
                <a:spcPts val="0"/>
              </a:spcAft>
              <a:buSzPts val="6900"/>
              <a:buNone/>
              <a:defRPr sz="5175"/>
            </a:lvl4pPr>
            <a:lvl5pPr lvl="4" algn="ctr" rtl="0">
              <a:spcBef>
                <a:spcPts val="0"/>
              </a:spcBef>
              <a:spcAft>
                <a:spcPts val="0"/>
              </a:spcAft>
              <a:buSzPts val="6900"/>
              <a:buNone/>
              <a:defRPr sz="5175"/>
            </a:lvl5pPr>
            <a:lvl6pPr lvl="5" algn="ctr" rtl="0">
              <a:spcBef>
                <a:spcPts val="0"/>
              </a:spcBef>
              <a:spcAft>
                <a:spcPts val="0"/>
              </a:spcAft>
              <a:buSzPts val="6900"/>
              <a:buNone/>
              <a:defRPr sz="5175"/>
            </a:lvl6pPr>
            <a:lvl7pPr lvl="6" algn="ctr" rtl="0">
              <a:spcBef>
                <a:spcPts val="0"/>
              </a:spcBef>
              <a:spcAft>
                <a:spcPts val="0"/>
              </a:spcAft>
              <a:buSzPts val="6900"/>
              <a:buNone/>
              <a:defRPr sz="5175"/>
            </a:lvl7pPr>
            <a:lvl8pPr lvl="7" algn="ctr" rtl="0">
              <a:spcBef>
                <a:spcPts val="0"/>
              </a:spcBef>
              <a:spcAft>
                <a:spcPts val="0"/>
              </a:spcAft>
              <a:buSzPts val="6900"/>
              <a:buNone/>
              <a:defRPr sz="5175"/>
            </a:lvl8pPr>
            <a:lvl9pPr lvl="8" algn="ctr" rtl="0">
              <a:spcBef>
                <a:spcPts val="0"/>
              </a:spcBef>
              <a:spcAft>
                <a:spcPts val="0"/>
              </a:spcAft>
              <a:buSzPts val="6900"/>
              <a:buNone/>
              <a:defRPr sz="5175"/>
            </a:lvl9pPr>
          </a:lstStyle>
          <a:p>
            <a:endParaRPr/>
          </a:p>
        </p:txBody>
      </p:sp>
      <p:sp>
        <p:nvSpPr>
          <p:cNvPr id="165" name="Google Shape;165;p43"/>
          <p:cNvSpPr txBox="1">
            <a:spLocks noGrp="1"/>
          </p:cNvSpPr>
          <p:nvPr>
            <p:ph type="subTitle" idx="1"/>
          </p:nvPr>
        </p:nvSpPr>
        <p:spPr>
          <a:xfrm>
            <a:off x="311700" y="3778833"/>
            <a:ext cx="8520525"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775"/>
            </a:lvl1pPr>
            <a:lvl2pPr lvl="1" algn="ctr" rtl="0">
              <a:lnSpc>
                <a:spcPct val="100000"/>
              </a:lnSpc>
              <a:spcBef>
                <a:spcPts val="0"/>
              </a:spcBef>
              <a:spcAft>
                <a:spcPts val="0"/>
              </a:spcAft>
              <a:buSzPts val="3700"/>
              <a:buNone/>
              <a:defRPr sz="2775"/>
            </a:lvl2pPr>
            <a:lvl3pPr lvl="2" algn="ctr" rtl="0">
              <a:lnSpc>
                <a:spcPct val="100000"/>
              </a:lnSpc>
              <a:spcBef>
                <a:spcPts val="0"/>
              </a:spcBef>
              <a:spcAft>
                <a:spcPts val="0"/>
              </a:spcAft>
              <a:buSzPts val="3700"/>
              <a:buNone/>
              <a:defRPr sz="2775"/>
            </a:lvl3pPr>
            <a:lvl4pPr lvl="3" algn="ctr" rtl="0">
              <a:lnSpc>
                <a:spcPct val="100000"/>
              </a:lnSpc>
              <a:spcBef>
                <a:spcPts val="0"/>
              </a:spcBef>
              <a:spcAft>
                <a:spcPts val="0"/>
              </a:spcAft>
              <a:buSzPts val="3700"/>
              <a:buNone/>
              <a:defRPr sz="2775"/>
            </a:lvl4pPr>
            <a:lvl5pPr lvl="4" algn="ctr" rtl="0">
              <a:lnSpc>
                <a:spcPct val="100000"/>
              </a:lnSpc>
              <a:spcBef>
                <a:spcPts val="0"/>
              </a:spcBef>
              <a:spcAft>
                <a:spcPts val="0"/>
              </a:spcAft>
              <a:buSzPts val="3700"/>
              <a:buNone/>
              <a:defRPr sz="2775"/>
            </a:lvl5pPr>
            <a:lvl6pPr lvl="5" algn="ctr" rtl="0">
              <a:lnSpc>
                <a:spcPct val="100000"/>
              </a:lnSpc>
              <a:spcBef>
                <a:spcPts val="0"/>
              </a:spcBef>
              <a:spcAft>
                <a:spcPts val="0"/>
              </a:spcAft>
              <a:buSzPts val="3700"/>
              <a:buNone/>
              <a:defRPr sz="2775"/>
            </a:lvl6pPr>
            <a:lvl7pPr lvl="6" algn="ctr" rtl="0">
              <a:lnSpc>
                <a:spcPct val="100000"/>
              </a:lnSpc>
              <a:spcBef>
                <a:spcPts val="0"/>
              </a:spcBef>
              <a:spcAft>
                <a:spcPts val="0"/>
              </a:spcAft>
              <a:buSzPts val="3700"/>
              <a:buNone/>
              <a:defRPr sz="2775"/>
            </a:lvl7pPr>
            <a:lvl8pPr lvl="7" algn="ctr" rtl="0">
              <a:lnSpc>
                <a:spcPct val="100000"/>
              </a:lnSpc>
              <a:spcBef>
                <a:spcPts val="0"/>
              </a:spcBef>
              <a:spcAft>
                <a:spcPts val="0"/>
              </a:spcAft>
              <a:buSzPts val="3700"/>
              <a:buNone/>
              <a:defRPr sz="2775"/>
            </a:lvl8pPr>
            <a:lvl9pPr lvl="8" algn="ctr" rtl="0">
              <a:lnSpc>
                <a:spcPct val="100000"/>
              </a:lnSpc>
              <a:spcBef>
                <a:spcPts val="0"/>
              </a:spcBef>
              <a:spcAft>
                <a:spcPts val="0"/>
              </a:spcAft>
              <a:buSzPts val="3700"/>
              <a:buNone/>
              <a:defRPr sz="2775"/>
            </a:lvl9pPr>
          </a:lstStyle>
          <a:p>
            <a:endParaRPr/>
          </a:p>
        </p:txBody>
      </p:sp>
      <p:sp>
        <p:nvSpPr>
          <p:cNvPr id="166" name="Google Shape;166;p4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450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7"/>
        <p:cNvGrpSpPr/>
        <p:nvPr/>
      </p:nvGrpSpPr>
      <p:grpSpPr>
        <a:xfrm>
          <a:off x="0" y="0"/>
          <a:ext cx="0" cy="0"/>
          <a:chOff x="0" y="0"/>
          <a:chExt cx="0" cy="0"/>
        </a:xfrm>
      </p:grpSpPr>
      <p:sp>
        <p:nvSpPr>
          <p:cNvPr id="168" name="Google Shape;168;p44"/>
          <p:cNvSpPr txBox="1">
            <a:spLocks noGrp="1"/>
          </p:cNvSpPr>
          <p:nvPr>
            <p:ph type="title"/>
          </p:nvPr>
        </p:nvSpPr>
        <p:spPr>
          <a:xfrm>
            <a:off x="311700" y="2867800"/>
            <a:ext cx="8520525"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3600"/>
            </a:lvl1pPr>
            <a:lvl2pPr lvl="1" algn="ctr" rtl="0">
              <a:spcBef>
                <a:spcPts val="0"/>
              </a:spcBef>
              <a:spcAft>
                <a:spcPts val="0"/>
              </a:spcAft>
              <a:buSzPts val="4800"/>
              <a:buNone/>
              <a:defRPr sz="3600"/>
            </a:lvl2pPr>
            <a:lvl3pPr lvl="2" algn="ctr" rtl="0">
              <a:spcBef>
                <a:spcPts val="0"/>
              </a:spcBef>
              <a:spcAft>
                <a:spcPts val="0"/>
              </a:spcAft>
              <a:buSzPts val="4800"/>
              <a:buNone/>
              <a:defRPr sz="3600"/>
            </a:lvl3pPr>
            <a:lvl4pPr lvl="3" algn="ctr" rtl="0">
              <a:spcBef>
                <a:spcPts val="0"/>
              </a:spcBef>
              <a:spcAft>
                <a:spcPts val="0"/>
              </a:spcAft>
              <a:buSzPts val="4800"/>
              <a:buNone/>
              <a:defRPr sz="3600"/>
            </a:lvl4pPr>
            <a:lvl5pPr lvl="4" algn="ctr" rtl="0">
              <a:spcBef>
                <a:spcPts val="0"/>
              </a:spcBef>
              <a:spcAft>
                <a:spcPts val="0"/>
              </a:spcAft>
              <a:buSzPts val="4800"/>
              <a:buNone/>
              <a:defRPr sz="3600"/>
            </a:lvl5pPr>
            <a:lvl6pPr lvl="5" algn="ctr" rtl="0">
              <a:spcBef>
                <a:spcPts val="0"/>
              </a:spcBef>
              <a:spcAft>
                <a:spcPts val="0"/>
              </a:spcAft>
              <a:buSzPts val="4800"/>
              <a:buNone/>
              <a:defRPr sz="3600"/>
            </a:lvl6pPr>
            <a:lvl7pPr lvl="6" algn="ctr" rtl="0">
              <a:spcBef>
                <a:spcPts val="0"/>
              </a:spcBef>
              <a:spcAft>
                <a:spcPts val="0"/>
              </a:spcAft>
              <a:buSzPts val="4800"/>
              <a:buNone/>
              <a:defRPr sz="3600"/>
            </a:lvl7pPr>
            <a:lvl8pPr lvl="7" algn="ctr" rtl="0">
              <a:spcBef>
                <a:spcPts val="0"/>
              </a:spcBef>
              <a:spcAft>
                <a:spcPts val="0"/>
              </a:spcAft>
              <a:buSzPts val="4800"/>
              <a:buNone/>
              <a:defRPr sz="3600"/>
            </a:lvl8pPr>
            <a:lvl9pPr lvl="8" algn="ctr" rtl="0">
              <a:spcBef>
                <a:spcPts val="0"/>
              </a:spcBef>
              <a:spcAft>
                <a:spcPts val="0"/>
              </a:spcAft>
              <a:buSzPts val="4800"/>
              <a:buNone/>
              <a:defRPr sz="3600"/>
            </a:lvl9pPr>
          </a:lstStyle>
          <a:p>
            <a:endParaRPr/>
          </a:p>
        </p:txBody>
      </p:sp>
      <p:sp>
        <p:nvSpPr>
          <p:cNvPr id="169" name="Google Shape;169;p44"/>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4177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0"/>
        <p:cNvGrpSpPr/>
        <p:nvPr/>
      </p:nvGrpSpPr>
      <p:grpSpPr>
        <a:xfrm>
          <a:off x="0" y="0"/>
          <a:ext cx="0" cy="0"/>
          <a:chOff x="0" y="0"/>
          <a:chExt cx="0" cy="0"/>
        </a:xfrm>
      </p:grpSpPr>
      <p:sp>
        <p:nvSpPr>
          <p:cNvPr id="171" name="Google Shape;171;p45"/>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2" name="Google Shape;172;p45"/>
          <p:cNvSpPr txBox="1">
            <a:spLocks noGrp="1"/>
          </p:cNvSpPr>
          <p:nvPr>
            <p:ph type="body" idx="1"/>
          </p:nvPr>
        </p:nvSpPr>
        <p:spPr>
          <a:xfrm>
            <a:off x="311700" y="1536633"/>
            <a:ext cx="8520525" cy="4555200"/>
          </a:xfrm>
          <a:prstGeom prst="rect">
            <a:avLst/>
          </a:prstGeom>
        </p:spPr>
        <p:txBody>
          <a:bodyPr spcFirstLastPara="1" wrap="square" lIns="121900" tIns="121900" rIns="121900" bIns="121900" anchor="t"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173" name="Google Shape;173;p4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3695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4"/>
        <p:cNvGrpSpPr/>
        <p:nvPr/>
      </p:nvGrpSpPr>
      <p:grpSpPr>
        <a:xfrm>
          <a:off x="0" y="0"/>
          <a:ext cx="0" cy="0"/>
          <a:chOff x="0" y="0"/>
          <a:chExt cx="0" cy="0"/>
        </a:xfrm>
      </p:grpSpPr>
      <p:sp>
        <p:nvSpPr>
          <p:cNvPr id="175" name="Google Shape;175;p46"/>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6" name="Google Shape;176;p46"/>
          <p:cNvSpPr txBox="1">
            <a:spLocks noGrp="1"/>
          </p:cNvSpPr>
          <p:nvPr>
            <p:ph type="body" idx="1"/>
          </p:nvPr>
        </p:nvSpPr>
        <p:spPr>
          <a:xfrm>
            <a:off x="3117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77" name="Google Shape;177;p46"/>
          <p:cNvSpPr txBox="1">
            <a:spLocks noGrp="1"/>
          </p:cNvSpPr>
          <p:nvPr>
            <p:ph type="body" idx="2"/>
          </p:nvPr>
        </p:nvSpPr>
        <p:spPr>
          <a:xfrm>
            <a:off x="4832400" y="1536633"/>
            <a:ext cx="3999825" cy="45552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sz="1425"/>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78" name="Google Shape;178;p46"/>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5166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9"/>
        <p:cNvGrpSpPr/>
        <p:nvPr/>
      </p:nvGrpSpPr>
      <p:grpSpPr>
        <a:xfrm>
          <a:off x="0" y="0"/>
          <a:ext cx="0" cy="0"/>
          <a:chOff x="0" y="0"/>
          <a:chExt cx="0" cy="0"/>
        </a:xfrm>
      </p:grpSpPr>
      <p:sp>
        <p:nvSpPr>
          <p:cNvPr id="180" name="Google Shape;180;p47"/>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1" name="Google Shape;181;p47"/>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766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sp>
        <p:nvSpPr>
          <p:cNvPr id="183" name="Google Shape;183;p48"/>
          <p:cNvSpPr txBox="1">
            <a:spLocks noGrp="1"/>
          </p:cNvSpPr>
          <p:nvPr>
            <p:ph type="title"/>
          </p:nvPr>
        </p:nvSpPr>
        <p:spPr>
          <a:xfrm>
            <a:off x="311700" y="740800"/>
            <a:ext cx="2808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2400"/>
            </a:lvl1pPr>
            <a:lvl2pPr lvl="1" rtl="0">
              <a:spcBef>
                <a:spcPts val="0"/>
              </a:spcBef>
              <a:spcAft>
                <a:spcPts val="0"/>
              </a:spcAft>
              <a:buSzPts val="3200"/>
              <a:buNone/>
              <a:defRPr sz="2400"/>
            </a:lvl2pPr>
            <a:lvl3pPr lvl="2" rtl="0">
              <a:spcBef>
                <a:spcPts val="0"/>
              </a:spcBef>
              <a:spcAft>
                <a:spcPts val="0"/>
              </a:spcAft>
              <a:buSzPts val="3200"/>
              <a:buNone/>
              <a:defRPr sz="2400"/>
            </a:lvl3pPr>
            <a:lvl4pPr lvl="3" rtl="0">
              <a:spcBef>
                <a:spcPts val="0"/>
              </a:spcBef>
              <a:spcAft>
                <a:spcPts val="0"/>
              </a:spcAft>
              <a:buSzPts val="3200"/>
              <a:buNone/>
              <a:defRPr sz="2400"/>
            </a:lvl4pPr>
            <a:lvl5pPr lvl="4" rtl="0">
              <a:spcBef>
                <a:spcPts val="0"/>
              </a:spcBef>
              <a:spcAft>
                <a:spcPts val="0"/>
              </a:spcAft>
              <a:buSzPts val="3200"/>
              <a:buNone/>
              <a:defRPr sz="2400"/>
            </a:lvl5pPr>
            <a:lvl6pPr lvl="5" rtl="0">
              <a:spcBef>
                <a:spcPts val="0"/>
              </a:spcBef>
              <a:spcAft>
                <a:spcPts val="0"/>
              </a:spcAft>
              <a:buSzPts val="3200"/>
              <a:buNone/>
              <a:defRPr sz="2400"/>
            </a:lvl6pPr>
            <a:lvl7pPr lvl="6" rtl="0">
              <a:spcBef>
                <a:spcPts val="0"/>
              </a:spcBef>
              <a:spcAft>
                <a:spcPts val="0"/>
              </a:spcAft>
              <a:buSzPts val="3200"/>
              <a:buNone/>
              <a:defRPr sz="2400"/>
            </a:lvl7pPr>
            <a:lvl8pPr lvl="7" rtl="0">
              <a:spcBef>
                <a:spcPts val="0"/>
              </a:spcBef>
              <a:spcAft>
                <a:spcPts val="0"/>
              </a:spcAft>
              <a:buSzPts val="3200"/>
              <a:buNone/>
              <a:defRPr sz="2400"/>
            </a:lvl8pPr>
            <a:lvl9pPr lvl="8" rtl="0">
              <a:spcBef>
                <a:spcPts val="0"/>
              </a:spcBef>
              <a:spcAft>
                <a:spcPts val="0"/>
              </a:spcAft>
              <a:buSzPts val="3200"/>
              <a:buNone/>
              <a:defRPr sz="2400"/>
            </a:lvl9pPr>
          </a:lstStyle>
          <a:p>
            <a:endParaRPr/>
          </a:p>
        </p:txBody>
      </p:sp>
      <p:sp>
        <p:nvSpPr>
          <p:cNvPr id="184" name="Google Shape;184;p48"/>
          <p:cNvSpPr txBox="1">
            <a:spLocks noGrp="1"/>
          </p:cNvSpPr>
          <p:nvPr>
            <p:ph type="body" idx="1"/>
          </p:nvPr>
        </p:nvSpPr>
        <p:spPr>
          <a:xfrm>
            <a:off x="311700" y="1852800"/>
            <a:ext cx="2808000" cy="42393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85" name="Google Shape;185;p48"/>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0120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6"/>
        <p:cNvGrpSpPr/>
        <p:nvPr/>
      </p:nvGrpSpPr>
      <p:grpSpPr>
        <a:xfrm>
          <a:off x="0" y="0"/>
          <a:ext cx="0" cy="0"/>
          <a:chOff x="0" y="0"/>
          <a:chExt cx="0" cy="0"/>
        </a:xfrm>
      </p:grpSpPr>
      <p:sp>
        <p:nvSpPr>
          <p:cNvPr id="187" name="Google Shape;187;p49"/>
          <p:cNvSpPr txBox="1">
            <a:spLocks noGrp="1"/>
          </p:cNvSpPr>
          <p:nvPr>
            <p:ph type="title"/>
          </p:nvPr>
        </p:nvSpPr>
        <p:spPr>
          <a:xfrm>
            <a:off x="490250" y="600200"/>
            <a:ext cx="6367725"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4800"/>
            </a:lvl1pPr>
            <a:lvl2pPr lvl="1" rtl="0">
              <a:spcBef>
                <a:spcPts val="0"/>
              </a:spcBef>
              <a:spcAft>
                <a:spcPts val="0"/>
              </a:spcAft>
              <a:buSzPts val="6400"/>
              <a:buNone/>
              <a:defRPr sz="4800"/>
            </a:lvl2pPr>
            <a:lvl3pPr lvl="2" rtl="0">
              <a:spcBef>
                <a:spcPts val="0"/>
              </a:spcBef>
              <a:spcAft>
                <a:spcPts val="0"/>
              </a:spcAft>
              <a:buSzPts val="6400"/>
              <a:buNone/>
              <a:defRPr sz="4800"/>
            </a:lvl3pPr>
            <a:lvl4pPr lvl="3" rtl="0">
              <a:spcBef>
                <a:spcPts val="0"/>
              </a:spcBef>
              <a:spcAft>
                <a:spcPts val="0"/>
              </a:spcAft>
              <a:buSzPts val="6400"/>
              <a:buNone/>
              <a:defRPr sz="4800"/>
            </a:lvl4pPr>
            <a:lvl5pPr lvl="4" rtl="0">
              <a:spcBef>
                <a:spcPts val="0"/>
              </a:spcBef>
              <a:spcAft>
                <a:spcPts val="0"/>
              </a:spcAft>
              <a:buSzPts val="6400"/>
              <a:buNone/>
              <a:defRPr sz="4800"/>
            </a:lvl5pPr>
            <a:lvl6pPr lvl="5" rtl="0">
              <a:spcBef>
                <a:spcPts val="0"/>
              </a:spcBef>
              <a:spcAft>
                <a:spcPts val="0"/>
              </a:spcAft>
              <a:buSzPts val="6400"/>
              <a:buNone/>
              <a:defRPr sz="4800"/>
            </a:lvl6pPr>
            <a:lvl7pPr lvl="6" rtl="0">
              <a:spcBef>
                <a:spcPts val="0"/>
              </a:spcBef>
              <a:spcAft>
                <a:spcPts val="0"/>
              </a:spcAft>
              <a:buSzPts val="6400"/>
              <a:buNone/>
              <a:defRPr sz="4800"/>
            </a:lvl7pPr>
            <a:lvl8pPr lvl="7" rtl="0">
              <a:spcBef>
                <a:spcPts val="0"/>
              </a:spcBef>
              <a:spcAft>
                <a:spcPts val="0"/>
              </a:spcAft>
              <a:buSzPts val="6400"/>
              <a:buNone/>
              <a:defRPr sz="4800"/>
            </a:lvl8pPr>
            <a:lvl9pPr lvl="8" rtl="0">
              <a:spcBef>
                <a:spcPts val="0"/>
              </a:spcBef>
              <a:spcAft>
                <a:spcPts val="0"/>
              </a:spcAft>
              <a:buSzPts val="6400"/>
              <a:buNone/>
              <a:defRPr sz="4800"/>
            </a:lvl9pPr>
          </a:lstStyle>
          <a:p>
            <a:endParaRPr/>
          </a:p>
        </p:txBody>
      </p:sp>
      <p:sp>
        <p:nvSpPr>
          <p:cNvPr id="188" name="Google Shape;188;p49"/>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5768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9"/>
        <p:cNvGrpSpPr/>
        <p:nvPr/>
      </p:nvGrpSpPr>
      <p:grpSpPr>
        <a:xfrm>
          <a:off x="0" y="0"/>
          <a:ext cx="0" cy="0"/>
          <a:chOff x="0" y="0"/>
          <a:chExt cx="0" cy="0"/>
        </a:xfrm>
      </p:grpSpPr>
      <p:sp>
        <p:nvSpPr>
          <p:cNvPr id="190" name="Google Shape;190;p5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1" name="Google Shape;191;p50"/>
          <p:cNvSpPr txBox="1">
            <a:spLocks noGrp="1"/>
          </p:cNvSpPr>
          <p:nvPr>
            <p:ph type="title"/>
          </p:nvPr>
        </p:nvSpPr>
        <p:spPr>
          <a:xfrm>
            <a:off x="265500" y="1644233"/>
            <a:ext cx="4045275"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4200"/>
            </a:lvl1pPr>
            <a:lvl2pPr lvl="1" algn="ctr" rtl="0">
              <a:spcBef>
                <a:spcPts val="0"/>
              </a:spcBef>
              <a:spcAft>
                <a:spcPts val="0"/>
              </a:spcAft>
              <a:buSzPts val="5600"/>
              <a:buNone/>
              <a:defRPr sz="4200"/>
            </a:lvl2pPr>
            <a:lvl3pPr lvl="2" algn="ctr" rtl="0">
              <a:spcBef>
                <a:spcPts val="0"/>
              </a:spcBef>
              <a:spcAft>
                <a:spcPts val="0"/>
              </a:spcAft>
              <a:buSzPts val="5600"/>
              <a:buNone/>
              <a:defRPr sz="4200"/>
            </a:lvl3pPr>
            <a:lvl4pPr lvl="3" algn="ctr" rtl="0">
              <a:spcBef>
                <a:spcPts val="0"/>
              </a:spcBef>
              <a:spcAft>
                <a:spcPts val="0"/>
              </a:spcAft>
              <a:buSzPts val="5600"/>
              <a:buNone/>
              <a:defRPr sz="4200"/>
            </a:lvl4pPr>
            <a:lvl5pPr lvl="4" algn="ctr" rtl="0">
              <a:spcBef>
                <a:spcPts val="0"/>
              </a:spcBef>
              <a:spcAft>
                <a:spcPts val="0"/>
              </a:spcAft>
              <a:buSzPts val="5600"/>
              <a:buNone/>
              <a:defRPr sz="4200"/>
            </a:lvl5pPr>
            <a:lvl6pPr lvl="5" algn="ctr" rtl="0">
              <a:spcBef>
                <a:spcPts val="0"/>
              </a:spcBef>
              <a:spcAft>
                <a:spcPts val="0"/>
              </a:spcAft>
              <a:buSzPts val="5600"/>
              <a:buNone/>
              <a:defRPr sz="4200"/>
            </a:lvl6pPr>
            <a:lvl7pPr lvl="6" algn="ctr" rtl="0">
              <a:spcBef>
                <a:spcPts val="0"/>
              </a:spcBef>
              <a:spcAft>
                <a:spcPts val="0"/>
              </a:spcAft>
              <a:buSzPts val="5600"/>
              <a:buNone/>
              <a:defRPr sz="4200"/>
            </a:lvl7pPr>
            <a:lvl8pPr lvl="7" algn="ctr" rtl="0">
              <a:spcBef>
                <a:spcPts val="0"/>
              </a:spcBef>
              <a:spcAft>
                <a:spcPts val="0"/>
              </a:spcAft>
              <a:buSzPts val="5600"/>
              <a:buNone/>
              <a:defRPr sz="4200"/>
            </a:lvl8pPr>
            <a:lvl9pPr lvl="8" algn="ctr" rtl="0">
              <a:spcBef>
                <a:spcPts val="0"/>
              </a:spcBef>
              <a:spcAft>
                <a:spcPts val="0"/>
              </a:spcAft>
              <a:buSzPts val="5600"/>
              <a:buNone/>
              <a:defRPr sz="4200"/>
            </a:lvl9pPr>
          </a:lstStyle>
          <a:p>
            <a:endParaRPr/>
          </a:p>
        </p:txBody>
      </p:sp>
      <p:sp>
        <p:nvSpPr>
          <p:cNvPr id="192" name="Google Shape;192;p50"/>
          <p:cNvSpPr txBox="1">
            <a:spLocks noGrp="1"/>
          </p:cNvSpPr>
          <p:nvPr>
            <p:ph type="subTitle" idx="1"/>
          </p:nvPr>
        </p:nvSpPr>
        <p:spPr>
          <a:xfrm>
            <a:off x="265500" y="3737433"/>
            <a:ext cx="4045275"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193" name="Google Shape;193;p50"/>
          <p:cNvSpPr txBox="1">
            <a:spLocks noGrp="1"/>
          </p:cNvSpPr>
          <p:nvPr>
            <p:ph type="body" idx="2"/>
          </p:nvPr>
        </p:nvSpPr>
        <p:spPr>
          <a:xfrm>
            <a:off x="4939500" y="965433"/>
            <a:ext cx="3836925" cy="4926900"/>
          </a:xfrm>
          <a:prstGeom prst="rect">
            <a:avLst/>
          </a:prstGeom>
        </p:spPr>
        <p:txBody>
          <a:bodyPr spcFirstLastPara="1" wrap="square" lIns="121900" tIns="121900" rIns="121900" bIns="121900" anchor="ctr"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194" name="Google Shape;194;p50"/>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5595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5"/>
        <p:cNvGrpSpPr/>
        <p:nvPr/>
      </p:nvGrpSpPr>
      <p:grpSpPr>
        <a:xfrm>
          <a:off x="0" y="0"/>
          <a:ext cx="0" cy="0"/>
          <a:chOff x="0" y="0"/>
          <a:chExt cx="0" cy="0"/>
        </a:xfrm>
      </p:grpSpPr>
      <p:sp>
        <p:nvSpPr>
          <p:cNvPr id="196" name="Google Shape;196;p51"/>
          <p:cNvSpPr txBox="1">
            <a:spLocks noGrp="1"/>
          </p:cNvSpPr>
          <p:nvPr>
            <p:ph type="body" idx="1"/>
          </p:nvPr>
        </p:nvSpPr>
        <p:spPr>
          <a:xfrm>
            <a:off x="311700" y="5640767"/>
            <a:ext cx="5998725" cy="806700"/>
          </a:xfrm>
          <a:prstGeom prst="rect">
            <a:avLst/>
          </a:prstGeom>
        </p:spPr>
        <p:txBody>
          <a:bodyPr spcFirstLastPara="1" wrap="square" lIns="121900" tIns="121900" rIns="121900" bIns="121900" anchor="ctr" anchorCtr="0">
            <a:noAutofit/>
          </a:bodyPr>
          <a:lstStyle>
            <a:lvl1pPr marL="342900" lvl="0" indent="-171450" rtl="0">
              <a:lnSpc>
                <a:spcPct val="100000"/>
              </a:lnSpc>
              <a:spcBef>
                <a:spcPts val="0"/>
              </a:spcBef>
              <a:spcAft>
                <a:spcPts val="0"/>
              </a:spcAft>
              <a:buSzPts val="2400"/>
              <a:buNone/>
              <a:defRPr/>
            </a:lvl1pPr>
          </a:lstStyle>
          <a:p>
            <a:endParaRPr/>
          </a:p>
        </p:txBody>
      </p:sp>
      <p:sp>
        <p:nvSpPr>
          <p:cNvPr id="197" name="Google Shape;197;p51"/>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0512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52"/>
          <p:cNvSpPr txBox="1">
            <a:spLocks noGrp="1"/>
          </p:cNvSpPr>
          <p:nvPr>
            <p:ph type="title" hasCustomPrompt="1"/>
          </p:nvPr>
        </p:nvSpPr>
        <p:spPr>
          <a:xfrm>
            <a:off x="311700" y="1474833"/>
            <a:ext cx="8520525"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2000"/>
            </a:lvl1pPr>
            <a:lvl2pPr lvl="1" algn="ctr" rtl="0">
              <a:spcBef>
                <a:spcPts val="0"/>
              </a:spcBef>
              <a:spcAft>
                <a:spcPts val="0"/>
              </a:spcAft>
              <a:buSzPts val="16000"/>
              <a:buNone/>
              <a:defRPr sz="12000"/>
            </a:lvl2pPr>
            <a:lvl3pPr lvl="2" algn="ctr" rtl="0">
              <a:spcBef>
                <a:spcPts val="0"/>
              </a:spcBef>
              <a:spcAft>
                <a:spcPts val="0"/>
              </a:spcAft>
              <a:buSzPts val="16000"/>
              <a:buNone/>
              <a:defRPr sz="12000"/>
            </a:lvl3pPr>
            <a:lvl4pPr lvl="3" algn="ctr" rtl="0">
              <a:spcBef>
                <a:spcPts val="0"/>
              </a:spcBef>
              <a:spcAft>
                <a:spcPts val="0"/>
              </a:spcAft>
              <a:buSzPts val="16000"/>
              <a:buNone/>
              <a:defRPr sz="12000"/>
            </a:lvl4pPr>
            <a:lvl5pPr lvl="4" algn="ctr" rtl="0">
              <a:spcBef>
                <a:spcPts val="0"/>
              </a:spcBef>
              <a:spcAft>
                <a:spcPts val="0"/>
              </a:spcAft>
              <a:buSzPts val="16000"/>
              <a:buNone/>
              <a:defRPr sz="12000"/>
            </a:lvl5pPr>
            <a:lvl6pPr lvl="5" algn="ctr" rtl="0">
              <a:spcBef>
                <a:spcPts val="0"/>
              </a:spcBef>
              <a:spcAft>
                <a:spcPts val="0"/>
              </a:spcAft>
              <a:buSzPts val="16000"/>
              <a:buNone/>
              <a:defRPr sz="12000"/>
            </a:lvl6pPr>
            <a:lvl7pPr lvl="6" algn="ctr" rtl="0">
              <a:spcBef>
                <a:spcPts val="0"/>
              </a:spcBef>
              <a:spcAft>
                <a:spcPts val="0"/>
              </a:spcAft>
              <a:buSzPts val="16000"/>
              <a:buNone/>
              <a:defRPr sz="12000"/>
            </a:lvl7pPr>
            <a:lvl8pPr lvl="7" algn="ctr" rtl="0">
              <a:spcBef>
                <a:spcPts val="0"/>
              </a:spcBef>
              <a:spcAft>
                <a:spcPts val="0"/>
              </a:spcAft>
              <a:buSzPts val="16000"/>
              <a:buNone/>
              <a:defRPr sz="12000"/>
            </a:lvl8pPr>
            <a:lvl9pPr lvl="8" algn="ctr" rtl="0">
              <a:spcBef>
                <a:spcPts val="0"/>
              </a:spcBef>
              <a:spcAft>
                <a:spcPts val="0"/>
              </a:spcAft>
              <a:buSzPts val="16000"/>
              <a:buNone/>
              <a:defRPr sz="12000"/>
            </a:lvl9pPr>
          </a:lstStyle>
          <a:p>
            <a:r>
              <a:t>xx%</a:t>
            </a:r>
          </a:p>
        </p:txBody>
      </p:sp>
      <p:sp>
        <p:nvSpPr>
          <p:cNvPr id="200" name="Google Shape;200;p52"/>
          <p:cNvSpPr txBox="1">
            <a:spLocks noGrp="1"/>
          </p:cNvSpPr>
          <p:nvPr>
            <p:ph type="body" idx="1"/>
          </p:nvPr>
        </p:nvSpPr>
        <p:spPr>
          <a:xfrm>
            <a:off x="311700" y="4202967"/>
            <a:ext cx="8520525" cy="1734300"/>
          </a:xfrm>
          <a:prstGeom prst="rect">
            <a:avLst/>
          </a:prstGeom>
        </p:spPr>
        <p:txBody>
          <a:bodyPr spcFirstLastPara="1" wrap="square" lIns="121900" tIns="121900" rIns="121900" bIns="121900" anchor="t" anchorCtr="0">
            <a:noAutofit/>
          </a:bodyPr>
          <a:lstStyle>
            <a:lvl1pPr marL="342900" lvl="0" indent="-285750" algn="ctr" rtl="0">
              <a:spcBef>
                <a:spcPts val="0"/>
              </a:spcBef>
              <a:spcAft>
                <a:spcPts val="0"/>
              </a:spcAft>
              <a:buSzPts val="2400"/>
              <a:buChar char="●"/>
              <a:defRPr/>
            </a:lvl1pPr>
            <a:lvl2pPr marL="685800" lvl="1" indent="-261938" algn="ctr" rtl="0">
              <a:spcBef>
                <a:spcPts val="1575"/>
              </a:spcBef>
              <a:spcAft>
                <a:spcPts val="0"/>
              </a:spcAft>
              <a:buSzPts val="1900"/>
              <a:buChar char="○"/>
              <a:defRPr/>
            </a:lvl2pPr>
            <a:lvl3pPr marL="1028700" lvl="2" indent="-261938" algn="ctr" rtl="0">
              <a:spcBef>
                <a:spcPts val="1575"/>
              </a:spcBef>
              <a:spcAft>
                <a:spcPts val="0"/>
              </a:spcAft>
              <a:buSzPts val="1900"/>
              <a:buChar char="■"/>
              <a:defRPr/>
            </a:lvl3pPr>
            <a:lvl4pPr marL="1371600" lvl="3" indent="-261938" algn="ctr" rtl="0">
              <a:spcBef>
                <a:spcPts val="1575"/>
              </a:spcBef>
              <a:spcAft>
                <a:spcPts val="0"/>
              </a:spcAft>
              <a:buSzPts val="1900"/>
              <a:buChar char="●"/>
              <a:defRPr/>
            </a:lvl4pPr>
            <a:lvl5pPr marL="1714500" lvl="4" indent="-261938" algn="ctr" rtl="0">
              <a:spcBef>
                <a:spcPts val="1575"/>
              </a:spcBef>
              <a:spcAft>
                <a:spcPts val="0"/>
              </a:spcAft>
              <a:buSzPts val="1900"/>
              <a:buChar char="○"/>
              <a:defRPr/>
            </a:lvl5pPr>
            <a:lvl6pPr marL="2057400" lvl="5" indent="-261938" algn="ctr" rtl="0">
              <a:spcBef>
                <a:spcPts val="1575"/>
              </a:spcBef>
              <a:spcAft>
                <a:spcPts val="0"/>
              </a:spcAft>
              <a:buSzPts val="1900"/>
              <a:buChar char="■"/>
              <a:defRPr/>
            </a:lvl6pPr>
            <a:lvl7pPr marL="2400300" lvl="6" indent="-261938" algn="ctr" rtl="0">
              <a:spcBef>
                <a:spcPts val="1575"/>
              </a:spcBef>
              <a:spcAft>
                <a:spcPts val="0"/>
              </a:spcAft>
              <a:buSzPts val="1900"/>
              <a:buChar char="●"/>
              <a:defRPr/>
            </a:lvl7pPr>
            <a:lvl8pPr marL="2743200" lvl="7" indent="-261938" algn="ctr" rtl="0">
              <a:spcBef>
                <a:spcPts val="1575"/>
              </a:spcBef>
              <a:spcAft>
                <a:spcPts val="0"/>
              </a:spcAft>
              <a:buSzPts val="1900"/>
              <a:buChar char="○"/>
              <a:defRPr/>
            </a:lvl8pPr>
            <a:lvl9pPr marL="3086100" lvl="8" indent="-261938" algn="ctr" rtl="0">
              <a:spcBef>
                <a:spcPts val="1575"/>
              </a:spcBef>
              <a:spcAft>
                <a:spcPts val="1575"/>
              </a:spcAft>
              <a:buSzPts val="1900"/>
              <a:buChar char="■"/>
              <a:defRPr/>
            </a:lvl9pPr>
          </a:lstStyle>
          <a:p>
            <a:endParaRPr/>
          </a:p>
        </p:txBody>
      </p:sp>
      <p:sp>
        <p:nvSpPr>
          <p:cNvPr id="201" name="Google Shape;201;p52"/>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4976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5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850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4"/>
        <p:cNvGrpSpPr/>
        <p:nvPr/>
      </p:nvGrpSpPr>
      <p:grpSpPr>
        <a:xfrm>
          <a:off x="0" y="0"/>
          <a:ext cx="0" cy="0"/>
          <a:chOff x="0" y="0"/>
          <a:chExt cx="0" cy="0"/>
        </a:xfrm>
      </p:grpSpPr>
      <p:sp>
        <p:nvSpPr>
          <p:cNvPr id="205" name="Google Shape;205;p54"/>
          <p:cNvSpPr txBox="1">
            <a:spLocks noGrp="1"/>
          </p:cNvSpPr>
          <p:nvPr>
            <p:ph type="title"/>
          </p:nvPr>
        </p:nvSpPr>
        <p:spPr>
          <a:xfrm>
            <a:off x="457200" y="274638"/>
            <a:ext cx="8229600" cy="1143300"/>
          </a:xfrm>
          <a:prstGeom prst="rect">
            <a:avLst/>
          </a:prstGeom>
          <a:noFill/>
          <a:ln>
            <a:noFill/>
          </a:ln>
        </p:spPr>
        <p:txBody>
          <a:bodyPr spcFirstLastPara="1" wrap="square" lIns="121900" tIns="121900" rIns="121900" bIns="121900" anchor="ctr" anchorCtr="0">
            <a:noAutofit/>
          </a:bodyPr>
          <a:lstStyle>
            <a:lvl1pPr marL="0" marR="0" lvl="0"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5pPr>
            <a:lvl6pPr marL="342900" marR="0" lvl="5"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6pPr>
            <a:lvl7pPr marL="685800" marR="0" lvl="6"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7pPr>
            <a:lvl8pPr marL="1028700" marR="0" lvl="7"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8pPr>
            <a:lvl9pPr marL="1371600" marR="0" lvl="8" indent="0" algn="ctr" rtl="0">
              <a:spcBef>
                <a:spcPts val="0"/>
              </a:spcBef>
              <a:spcAft>
                <a:spcPts val="0"/>
              </a:spcAft>
              <a:buSzPts val="3700"/>
              <a:buNone/>
              <a:defRPr sz="3300" b="0" i="0" u="none" strike="noStrike" cap="none">
                <a:solidFill>
                  <a:schemeClr val="dk2"/>
                </a:solidFill>
                <a:latin typeface="Arial"/>
                <a:ea typeface="Arial"/>
                <a:cs typeface="Arial"/>
                <a:sym typeface="Arial"/>
              </a:defRPr>
            </a:lvl9pPr>
          </a:lstStyle>
          <a:p>
            <a:endParaRPr/>
          </a:p>
        </p:txBody>
      </p:sp>
      <p:sp>
        <p:nvSpPr>
          <p:cNvPr id="206" name="Google Shape;206;p54"/>
          <p:cNvSpPr txBox="1">
            <a:spLocks noGrp="1"/>
          </p:cNvSpPr>
          <p:nvPr>
            <p:ph type="body" idx="1"/>
          </p:nvPr>
        </p:nvSpPr>
        <p:spPr>
          <a:xfrm>
            <a:off x="457200" y="1600200"/>
            <a:ext cx="8229600" cy="4526100"/>
          </a:xfrm>
          <a:prstGeom prst="rect">
            <a:avLst/>
          </a:prstGeom>
          <a:noFill/>
          <a:ln>
            <a:noFill/>
          </a:ln>
        </p:spPr>
        <p:txBody>
          <a:bodyPr spcFirstLastPara="1" wrap="square" lIns="121900" tIns="121900" rIns="121900" bIns="121900" anchor="t" anchorCtr="0">
            <a:noAutofit/>
          </a:bodyPr>
          <a:lstStyle>
            <a:lvl1pPr marL="342900" marR="0" lvl="0" indent="-323850" algn="l" rtl="0">
              <a:spcBef>
                <a:spcPts val="525"/>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800" marR="0" lvl="1" indent="-304800" algn="l" rtl="0">
              <a:spcBef>
                <a:spcPts val="375"/>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7" name="Google Shape;207;p54"/>
          <p:cNvSpPr txBox="1">
            <a:spLocks noGrp="1"/>
          </p:cNvSpPr>
          <p:nvPr>
            <p:ph type="dt" idx="10"/>
          </p:nvPr>
        </p:nvSpPr>
        <p:spPr>
          <a:xfrm>
            <a:off x="457200" y="6245225"/>
            <a:ext cx="2133675" cy="476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500"/>
              <a:buNone/>
              <a:defRPr sz="1125">
                <a:solidFill>
                  <a:schemeClr val="dk1"/>
                </a:solidFill>
                <a:latin typeface="Arial"/>
                <a:ea typeface="Arial"/>
                <a:cs typeface="Arial"/>
                <a:sym typeface="Arial"/>
              </a:defRPr>
            </a:lvl1pPr>
            <a:lvl2pPr marL="342900" marR="0" lvl="1"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2pPr>
            <a:lvl3pPr marL="685800" marR="0" lvl="2"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3pPr>
            <a:lvl4pPr marL="1028700" marR="0" lvl="3"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4pPr>
            <a:lvl5pPr marL="1371600" marR="0" lvl="4"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5pPr>
            <a:lvl6pPr marL="1714500" marR="0" lvl="5"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6pPr>
            <a:lvl7pPr marL="2057400" marR="0" lvl="6"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7pPr>
            <a:lvl8pPr marL="2400300" marR="0" lvl="7"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8pPr>
            <a:lvl9pPr marL="2743200" marR="0" lvl="8"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8" name="Google Shape;208;p54"/>
          <p:cNvSpPr txBox="1">
            <a:spLocks noGrp="1"/>
          </p:cNvSpPr>
          <p:nvPr>
            <p:ph type="ftr" idx="11"/>
          </p:nvPr>
        </p:nvSpPr>
        <p:spPr>
          <a:xfrm>
            <a:off x="3124200" y="6245225"/>
            <a:ext cx="2895525" cy="476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500"/>
              <a:buNone/>
              <a:defRPr sz="1125">
                <a:solidFill>
                  <a:schemeClr val="dk1"/>
                </a:solidFill>
                <a:latin typeface="Arial"/>
                <a:ea typeface="Arial"/>
                <a:cs typeface="Arial"/>
                <a:sym typeface="Arial"/>
              </a:defRPr>
            </a:lvl1pPr>
            <a:lvl2pPr marL="342900" marR="0" lvl="1"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2pPr>
            <a:lvl3pPr marL="685800" marR="0" lvl="2"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3pPr>
            <a:lvl4pPr marL="1028700" marR="0" lvl="3"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4pPr>
            <a:lvl5pPr marL="1371600" marR="0" lvl="4"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5pPr>
            <a:lvl6pPr marL="1714500" marR="0" lvl="5"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6pPr>
            <a:lvl7pPr marL="2057400" marR="0" lvl="6"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7pPr>
            <a:lvl8pPr marL="2400300" marR="0" lvl="7"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8pPr>
            <a:lvl9pPr marL="2743200" marR="0" lvl="8" indent="0" algn="l" rtl="0">
              <a:spcBef>
                <a:spcPts val="0"/>
              </a:spcBef>
              <a:spcAft>
                <a:spcPts val="0"/>
              </a:spcAft>
              <a:buSzPts val="15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9" name="Google Shape;209;p54"/>
          <p:cNvSpPr txBox="1">
            <a:spLocks noGrp="1"/>
          </p:cNvSpPr>
          <p:nvPr>
            <p:ph type="sldNum" idx="12"/>
          </p:nvPr>
        </p:nvSpPr>
        <p:spPr>
          <a:xfrm>
            <a:off x="6553200" y="6245225"/>
            <a:ext cx="2133675"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125">
                <a:solidFill>
                  <a:schemeClr val="dk1"/>
                </a:solidFill>
                <a:latin typeface="Arial"/>
                <a:ea typeface="Arial"/>
                <a:cs typeface="Arial"/>
                <a:sym typeface="Arial"/>
              </a:defRPr>
            </a:lvl1pPr>
            <a:lvl2pPr marL="0" marR="0" lvl="1" indent="0" algn="r" rtl="0">
              <a:spcBef>
                <a:spcPts val="0"/>
              </a:spcBef>
              <a:spcAft>
                <a:spcPts val="0"/>
              </a:spcAft>
              <a:buNone/>
              <a:defRPr sz="1125">
                <a:solidFill>
                  <a:schemeClr val="dk1"/>
                </a:solidFill>
                <a:latin typeface="Arial"/>
                <a:ea typeface="Arial"/>
                <a:cs typeface="Arial"/>
                <a:sym typeface="Arial"/>
              </a:defRPr>
            </a:lvl2pPr>
            <a:lvl3pPr marL="0" marR="0" lvl="2" indent="0" algn="r" rtl="0">
              <a:spcBef>
                <a:spcPts val="0"/>
              </a:spcBef>
              <a:spcAft>
                <a:spcPts val="0"/>
              </a:spcAft>
              <a:buNone/>
              <a:defRPr sz="1125">
                <a:solidFill>
                  <a:schemeClr val="dk1"/>
                </a:solidFill>
                <a:latin typeface="Arial"/>
                <a:ea typeface="Arial"/>
                <a:cs typeface="Arial"/>
                <a:sym typeface="Arial"/>
              </a:defRPr>
            </a:lvl3pPr>
            <a:lvl4pPr marL="0" marR="0" lvl="3" indent="0" algn="r" rtl="0">
              <a:spcBef>
                <a:spcPts val="0"/>
              </a:spcBef>
              <a:spcAft>
                <a:spcPts val="0"/>
              </a:spcAft>
              <a:buNone/>
              <a:defRPr sz="1125">
                <a:solidFill>
                  <a:schemeClr val="dk1"/>
                </a:solidFill>
                <a:latin typeface="Arial"/>
                <a:ea typeface="Arial"/>
                <a:cs typeface="Arial"/>
                <a:sym typeface="Arial"/>
              </a:defRPr>
            </a:lvl4pPr>
            <a:lvl5pPr marL="0" marR="0" lvl="4" indent="0" algn="r" rtl="0">
              <a:spcBef>
                <a:spcPts val="0"/>
              </a:spcBef>
              <a:spcAft>
                <a:spcPts val="0"/>
              </a:spcAft>
              <a:buNone/>
              <a:defRPr sz="1125">
                <a:solidFill>
                  <a:schemeClr val="dk1"/>
                </a:solidFill>
                <a:latin typeface="Arial"/>
                <a:ea typeface="Arial"/>
                <a:cs typeface="Arial"/>
                <a:sym typeface="Arial"/>
              </a:defRPr>
            </a:lvl5pPr>
            <a:lvl6pPr marL="0" marR="0" lvl="5" indent="0" algn="r" rtl="0">
              <a:spcBef>
                <a:spcPts val="0"/>
              </a:spcBef>
              <a:spcAft>
                <a:spcPts val="0"/>
              </a:spcAft>
              <a:buNone/>
              <a:defRPr sz="1125">
                <a:solidFill>
                  <a:schemeClr val="dk1"/>
                </a:solidFill>
                <a:latin typeface="Arial"/>
                <a:ea typeface="Arial"/>
                <a:cs typeface="Arial"/>
                <a:sym typeface="Arial"/>
              </a:defRPr>
            </a:lvl6pPr>
            <a:lvl7pPr marL="0" marR="0" lvl="6" indent="0" algn="r" rtl="0">
              <a:spcBef>
                <a:spcPts val="0"/>
              </a:spcBef>
              <a:spcAft>
                <a:spcPts val="0"/>
              </a:spcAft>
              <a:buNone/>
              <a:defRPr sz="1125">
                <a:solidFill>
                  <a:schemeClr val="dk1"/>
                </a:solidFill>
                <a:latin typeface="Arial"/>
                <a:ea typeface="Arial"/>
                <a:cs typeface="Arial"/>
                <a:sym typeface="Arial"/>
              </a:defRPr>
            </a:lvl7pPr>
            <a:lvl8pPr marL="0" marR="0" lvl="7" indent="0" algn="r" rtl="0">
              <a:spcBef>
                <a:spcPts val="0"/>
              </a:spcBef>
              <a:spcAft>
                <a:spcPts val="0"/>
              </a:spcAft>
              <a:buNone/>
              <a:defRPr sz="1125">
                <a:solidFill>
                  <a:schemeClr val="dk1"/>
                </a:solidFill>
                <a:latin typeface="Arial"/>
                <a:ea typeface="Arial"/>
                <a:cs typeface="Arial"/>
                <a:sym typeface="Arial"/>
              </a:defRPr>
            </a:lvl8pPr>
            <a:lvl9pPr marL="0" marR="0" lvl="8" indent="0" algn="r" rtl="0">
              <a:spcBef>
                <a:spcPts val="0"/>
              </a:spcBef>
              <a:spcAft>
                <a:spcPts val="0"/>
              </a:spcAft>
              <a:buNone/>
              <a:defRPr sz="1125">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3294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97237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923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hf hdr="0" ftr="0" dt="0"/>
  <p:txStyles>
    <p:titleStyle>
      <a:lvl1pPr algn="l" defTabSz="677744" rtl="0" eaLnBrk="1" latinLnBrk="0" hangingPunct="1">
        <a:spcBef>
          <a:spcPct val="0"/>
        </a:spcBef>
        <a:buNone/>
        <a:defRPr sz="2700" kern="1200" cap="all" spc="-45" baseline="0">
          <a:solidFill>
            <a:schemeClr val="tx2"/>
          </a:solidFill>
          <a:latin typeface="+mj-lt"/>
          <a:ea typeface="+mj-ea"/>
          <a:cs typeface="+mj-cs"/>
        </a:defRPr>
      </a:lvl1pPr>
    </p:titleStyle>
    <p:bodyStyle>
      <a:lvl1pPr marL="0" indent="0" algn="l" defTabSz="677744"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8864" indent="-135533" algn="l" defTabSz="677744"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7177" indent="-169434" algn="l" defTabSz="677744" rtl="0" eaLnBrk="1" latinLnBrk="0" hangingPunct="1">
        <a:spcBef>
          <a:spcPct val="20000"/>
        </a:spcBef>
        <a:buClr>
          <a:schemeClr val="tx2"/>
        </a:buClr>
        <a:buFont typeface="Arial" pitchFamily="34" charset="0"/>
        <a:buChar char="•"/>
        <a:defRPr sz="1400" kern="1200">
          <a:solidFill>
            <a:schemeClr val="tx1"/>
          </a:solidFill>
          <a:latin typeface="+mn-lt"/>
          <a:ea typeface="+mn-ea"/>
          <a:cs typeface="+mn-cs"/>
        </a:defRPr>
      </a:lvl3pPr>
      <a:lvl4pPr marL="1186040" indent="-169434" algn="l" defTabSz="677744" rtl="0" eaLnBrk="1" latinLnBrk="0" hangingPunct="1">
        <a:spcBef>
          <a:spcPct val="20000"/>
        </a:spcBef>
        <a:buClr>
          <a:schemeClr val="tx2"/>
        </a:buClr>
        <a:buFont typeface="Arial" pitchFamily="34" charset="0"/>
        <a:buChar char="•"/>
        <a:defRPr sz="1400" kern="1200">
          <a:solidFill>
            <a:schemeClr val="tx1"/>
          </a:solidFill>
          <a:latin typeface="+mn-lt"/>
          <a:ea typeface="+mn-ea"/>
          <a:cs typeface="+mn-cs"/>
        </a:defRPr>
      </a:lvl4pPr>
      <a:lvl5pPr marL="1524916" indent="-169434" algn="l" defTabSz="677744" rtl="0" eaLnBrk="1" latinLnBrk="0" hangingPunct="1">
        <a:spcBef>
          <a:spcPct val="20000"/>
        </a:spcBef>
        <a:buClr>
          <a:schemeClr val="tx2"/>
        </a:buClr>
        <a:buFont typeface="Arial" pitchFamily="34" charset="0"/>
        <a:buChar char="•"/>
        <a:defRPr sz="1400" kern="1200" baseline="0">
          <a:solidFill>
            <a:schemeClr val="tx1"/>
          </a:solidFill>
          <a:latin typeface="+mn-lt"/>
          <a:ea typeface="+mn-ea"/>
          <a:cs typeface="+mn-cs"/>
        </a:defRPr>
      </a:lvl5pPr>
      <a:lvl6pPr marL="1863787" indent="-169434" algn="l" defTabSz="677744"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2653" indent="-169434" algn="l" defTabSz="677744"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1533" indent="-169434" algn="l" defTabSz="677744"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0395" indent="-169434" algn="l" defTabSz="677744"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77744" rtl="0" eaLnBrk="1" latinLnBrk="0" hangingPunct="1">
        <a:defRPr sz="1400" kern="1200">
          <a:solidFill>
            <a:schemeClr val="tx1"/>
          </a:solidFill>
          <a:latin typeface="+mn-lt"/>
          <a:ea typeface="+mn-ea"/>
          <a:cs typeface="+mn-cs"/>
        </a:defRPr>
      </a:lvl1pPr>
      <a:lvl2pPr marL="338864" algn="l" defTabSz="677744" rtl="0" eaLnBrk="1" latinLnBrk="0" hangingPunct="1">
        <a:defRPr sz="1400" kern="1200">
          <a:solidFill>
            <a:schemeClr val="tx1"/>
          </a:solidFill>
          <a:latin typeface="+mn-lt"/>
          <a:ea typeface="+mn-ea"/>
          <a:cs typeface="+mn-cs"/>
        </a:defRPr>
      </a:lvl2pPr>
      <a:lvl3pPr marL="677744" algn="l" defTabSz="677744" rtl="0" eaLnBrk="1" latinLnBrk="0" hangingPunct="1">
        <a:defRPr sz="1400" kern="1200">
          <a:solidFill>
            <a:schemeClr val="tx1"/>
          </a:solidFill>
          <a:latin typeface="+mn-lt"/>
          <a:ea typeface="+mn-ea"/>
          <a:cs typeface="+mn-cs"/>
        </a:defRPr>
      </a:lvl3pPr>
      <a:lvl4pPr marL="1016608" algn="l" defTabSz="677744" rtl="0" eaLnBrk="1" latinLnBrk="0" hangingPunct="1">
        <a:defRPr sz="1400" kern="1200">
          <a:solidFill>
            <a:schemeClr val="tx1"/>
          </a:solidFill>
          <a:latin typeface="+mn-lt"/>
          <a:ea typeface="+mn-ea"/>
          <a:cs typeface="+mn-cs"/>
        </a:defRPr>
      </a:lvl4pPr>
      <a:lvl5pPr marL="1355477" algn="l" defTabSz="677744" rtl="0" eaLnBrk="1" latinLnBrk="0" hangingPunct="1">
        <a:defRPr sz="1400" kern="1200">
          <a:solidFill>
            <a:schemeClr val="tx1"/>
          </a:solidFill>
          <a:latin typeface="+mn-lt"/>
          <a:ea typeface="+mn-ea"/>
          <a:cs typeface="+mn-cs"/>
        </a:defRPr>
      </a:lvl5pPr>
      <a:lvl6pPr marL="1694356" algn="l" defTabSz="677744" rtl="0" eaLnBrk="1" latinLnBrk="0" hangingPunct="1">
        <a:defRPr sz="1400" kern="1200">
          <a:solidFill>
            <a:schemeClr val="tx1"/>
          </a:solidFill>
          <a:latin typeface="+mn-lt"/>
          <a:ea typeface="+mn-ea"/>
          <a:cs typeface="+mn-cs"/>
        </a:defRPr>
      </a:lvl6pPr>
      <a:lvl7pPr marL="2033220" algn="l" defTabSz="677744" rtl="0" eaLnBrk="1" latinLnBrk="0" hangingPunct="1">
        <a:defRPr sz="1400" kern="1200">
          <a:solidFill>
            <a:schemeClr val="tx1"/>
          </a:solidFill>
          <a:latin typeface="+mn-lt"/>
          <a:ea typeface="+mn-ea"/>
          <a:cs typeface="+mn-cs"/>
        </a:defRPr>
      </a:lvl7pPr>
      <a:lvl8pPr marL="2372092" algn="l" defTabSz="677744" rtl="0" eaLnBrk="1" latinLnBrk="0" hangingPunct="1">
        <a:defRPr sz="1400" kern="1200">
          <a:solidFill>
            <a:schemeClr val="tx1"/>
          </a:solidFill>
          <a:latin typeface="+mn-lt"/>
          <a:ea typeface="+mn-ea"/>
          <a:cs typeface="+mn-cs"/>
        </a:defRPr>
      </a:lvl8pPr>
      <a:lvl9pPr marL="2710965" algn="l" defTabSz="67774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110" y="273600"/>
            <a:ext cx="8229060" cy="114444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7" name="Google Shape;7;p1"/>
          <p:cNvSpPr txBox="1">
            <a:spLocks noGrp="1"/>
          </p:cNvSpPr>
          <p:nvPr>
            <p:ph type="body" idx="1"/>
          </p:nvPr>
        </p:nvSpPr>
        <p:spPr>
          <a:xfrm>
            <a:off x="457110" y="1604520"/>
            <a:ext cx="8229060" cy="397692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662193843"/>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56" name="Google Shape;56;p14"/>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57" name="Google Shape;57;p14"/>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449972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07" name="Google Shape;107;p27"/>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08" name="Google Shape;108;p27"/>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116631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42"/>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61" name="Google Shape;161;p42"/>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62" name="Google Shape;162;p42"/>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8395395"/>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1534307737"/>
      </p:ext>
    </p:extLst>
  </p:cSld>
  <p:clrMap bg1="lt1" tx1="dk1" bg2="dk2" tx2="lt2" accent1="accent1" accent2="accent2" accent3="accent3" accent4="accent4" accent5="accent5" accent6="accent6" hlink="hlink" folHlink="folHlink"/>
  <p:sldLayoutIdLst>
    <p:sldLayoutId id="214748373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tif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tiff"/><Relationship Id="rId4" Type="http://schemas.openxmlformats.org/officeDocument/2006/relationships/image" Target="../media/image50.tif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hyperlink" Target="mailto:bkrishna@usc.edu" TargetMode="External"/><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hyperlink" Target="http://anrg.usc.edu/" TargetMode="External"/><Relationship Id="rId4" Type="http://schemas.openxmlformats.org/officeDocument/2006/relationships/hyperlink" Target="http://cci.usc.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hyperlink" Target="http://cci.usc.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hyperlink" Target="http://blockchain.usc.ed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ANRGUSC/Trinity" TargetMode="External"/><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5.xml"/><Relationship Id="rId5" Type="http://schemas.openxmlformats.org/officeDocument/2006/relationships/hyperlink" Target="https://github.com/ANRGUSC/SDPP" TargetMode="External"/><Relationship Id="rId4" Type="http://schemas.openxmlformats.org/officeDocument/2006/relationships/hyperlink" Target="https://github.com/ANRGUSC/SDPP/blob/master/documents/streaming-data-payment-protocol.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7.xml"/><Relationship Id="rId6" Type="http://schemas.openxmlformats.org/officeDocument/2006/relationships/hyperlink" Target="http://tiny.cc/i3aug19" TargetMode="External"/><Relationship Id="rId5" Type="http://schemas.openxmlformats.org/officeDocument/2006/relationships/hyperlink" Target="http://i3.usc.edu/" TargetMode="Externa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7.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7.jp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microsoft.com/office/2007/relationships/hdphoto" Target="../media/hdphoto2.wdp"/><Relationship Id="rId19"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3"/>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73257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a:solidFill>
                  <a:srgbClr val="FFFFFF"/>
                </a:solidFill>
                <a:latin typeface="Montserrat"/>
                <a:ea typeface="Montserrat"/>
                <a:cs typeface="Montserrat"/>
                <a:sym typeface="Montserrat"/>
              </a:rPr>
              <a:t>Plenary Panel Blockchain</a:t>
            </a:r>
            <a:endParaRPr sz="6500" b="1" i="0" u="none" strike="noStrike" cap="none">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3"/>
          <a:stretch/>
        </p:blipFill>
        <p:spPr>
          <a:xfrm>
            <a:off x="-357725" y="-272570"/>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79794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dirty="0" err="1">
                <a:solidFill>
                  <a:srgbClr val="FFFFFF"/>
                </a:solidFill>
                <a:latin typeface="Montserrat"/>
                <a:ea typeface="Montserrat"/>
                <a:cs typeface="Montserrat"/>
                <a:sym typeface="Montserrat"/>
              </a:rPr>
              <a:t>Kimon</a:t>
            </a:r>
            <a:r>
              <a:rPr lang="en-US" sz="6500" b="1" dirty="0">
                <a:solidFill>
                  <a:srgbClr val="FFFFFF"/>
                </a:solidFill>
                <a:latin typeface="Montserrat"/>
                <a:ea typeface="Montserrat"/>
                <a:cs typeface="Montserrat"/>
                <a:sym typeface="Montserrat"/>
              </a:rPr>
              <a:t> </a:t>
            </a:r>
            <a:r>
              <a:rPr lang="en-US" sz="6500" b="1" dirty="0" err="1">
                <a:solidFill>
                  <a:srgbClr val="FFFFFF"/>
                </a:solidFill>
                <a:latin typeface="Montserrat"/>
                <a:ea typeface="Montserrat"/>
                <a:cs typeface="Montserrat"/>
                <a:sym typeface="Montserrat"/>
              </a:rPr>
              <a:t>Drakopoulos</a:t>
            </a:r>
            <a:endParaRPr sz="65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388800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rot="177655">
            <a:off x="-426342" y="-920098"/>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684150" y="330000"/>
            <a:ext cx="64437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Who am I</a:t>
            </a:r>
            <a:endParaRPr sz="3000" b="1" i="0" u="none" strike="noStrike" cap="none">
              <a:solidFill>
                <a:srgbClr val="980000"/>
              </a:solidFill>
              <a:latin typeface="Montserrat"/>
              <a:ea typeface="Montserrat"/>
              <a:cs typeface="Montserrat"/>
              <a:sym typeface="Montserrat"/>
            </a:endParaRPr>
          </a:p>
        </p:txBody>
      </p:sp>
      <p:pic>
        <p:nvPicPr>
          <p:cNvPr id="97" name="Google Shape;97;p2"/>
          <p:cNvPicPr preferRelativeResize="0"/>
          <p:nvPr/>
        </p:nvPicPr>
        <p:blipFill rotWithShape="1">
          <a:blip r:embed="rId3">
            <a:alphaModFix/>
          </a:blip>
          <a:srcRect r="12929"/>
          <a:stretch/>
        </p:blipFill>
        <p:spPr>
          <a:xfrm>
            <a:off x="6875597" y="884250"/>
            <a:ext cx="1844801" cy="402775"/>
          </a:xfrm>
          <a:prstGeom prst="rect">
            <a:avLst/>
          </a:prstGeom>
          <a:noFill/>
          <a:ln>
            <a:noFill/>
          </a:ln>
        </p:spPr>
      </p:pic>
      <p:sp>
        <p:nvSpPr>
          <p:cNvPr id="98" name="Google Shape;98;p2"/>
          <p:cNvSpPr txBox="1"/>
          <p:nvPr/>
        </p:nvSpPr>
        <p:spPr>
          <a:xfrm>
            <a:off x="326572" y="2825473"/>
            <a:ext cx="8496795" cy="22467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00"/>
              </a:buClr>
              <a:buSzPts val="2000"/>
              <a:buFont typeface="Courier New"/>
              <a:buChar char="o"/>
            </a:pPr>
            <a:r>
              <a:rPr lang="en-US" sz="2000" b="0" i="0" u="none" strike="noStrike" cap="none">
                <a:solidFill>
                  <a:schemeClr val="lt1"/>
                </a:solidFill>
                <a:latin typeface="Arial"/>
                <a:ea typeface="Arial"/>
                <a:cs typeface="Arial"/>
                <a:sym typeface="Arial"/>
              </a:rPr>
              <a:t>PhD MIT EECS</a:t>
            </a:r>
            <a:endParaRPr/>
          </a:p>
          <a:p>
            <a:pPr marL="285750" marR="0" lvl="0" indent="-158750" algn="l" rtl="0">
              <a:lnSpc>
                <a:spcPct val="100000"/>
              </a:lnSpc>
              <a:spcBef>
                <a:spcPts val="0"/>
              </a:spcBef>
              <a:spcAft>
                <a:spcPts val="0"/>
              </a:spcAft>
              <a:buClr>
                <a:srgbClr val="000000"/>
              </a:buClr>
              <a:buSzPts val="2000"/>
              <a:buFont typeface="Courier New"/>
              <a:buNone/>
            </a:pPr>
            <a:endParaRPr sz="2000" b="0" i="0" u="none" strike="noStrike" cap="none">
              <a:solidFill>
                <a:schemeClr val="lt1"/>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Courier New"/>
              <a:buNone/>
            </a:pPr>
            <a:endParaRPr sz="20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000"/>
              <a:buFont typeface="Courier New"/>
              <a:buChar char="o"/>
            </a:pPr>
            <a:r>
              <a:rPr lang="en-US" sz="2000" b="0" i="0" u="none" strike="noStrike" cap="none">
                <a:solidFill>
                  <a:schemeClr val="lt1"/>
                </a:solidFill>
                <a:latin typeface="Arial"/>
                <a:ea typeface="Arial"/>
                <a:cs typeface="Arial"/>
                <a:sym typeface="Arial"/>
              </a:rPr>
              <a:t>Assistant Prof. of Data Sciences and Operations @USC MARSHALL</a:t>
            </a:r>
            <a:endParaRPr/>
          </a:p>
          <a:p>
            <a:pPr marL="285750" marR="0" lvl="0" indent="-158750" algn="l" rtl="0">
              <a:lnSpc>
                <a:spcPct val="100000"/>
              </a:lnSpc>
              <a:spcBef>
                <a:spcPts val="0"/>
              </a:spcBef>
              <a:spcAft>
                <a:spcPts val="0"/>
              </a:spcAft>
              <a:buClr>
                <a:srgbClr val="000000"/>
              </a:buClr>
              <a:buSzPts val="2000"/>
              <a:buFont typeface="Courier New"/>
              <a:buNone/>
            </a:pPr>
            <a:endParaRPr sz="2000" b="0" i="0" u="none" strike="noStrike" cap="none">
              <a:solidFill>
                <a:schemeClr val="lt1"/>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Courier New"/>
              <a:buNone/>
            </a:pPr>
            <a:endParaRPr sz="20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000"/>
              <a:buFont typeface="Courier New"/>
              <a:buChar char="o"/>
            </a:pPr>
            <a:r>
              <a:rPr lang="en-US" sz="2000" b="0" i="0" u="none" strike="noStrike" cap="none">
                <a:solidFill>
                  <a:schemeClr val="lt1"/>
                </a:solidFill>
                <a:latin typeface="Arial"/>
                <a:ea typeface="Arial"/>
                <a:cs typeface="Arial"/>
                <a:sym typeface="Arial"/>
              </a:rPr>
              <a:t>Research interests: Information in Operations, Contagion, Economics</a:t>
            </a:r>
            <a:endParaRPr sz="20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0454437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Why Blockchain?</a:t>
            </a:r>
            <a:endParaRPr sz="3000" b="1" i="0" u="none" strike="noStrike" cap="none">
              <a:solidFill>
                <a:srgbClr val="980000"/>
              </a:solidFill>
              <a:latin typeface="Montserrat"/>
              <a:ea typeface="Montserrat"/>
              <a:cs typeface="Montserrat"/>
              <a:sym typeface="Montserrat"/>
            </a:endParaRPr>
          </a:p>
        </p:txBody>
      </p:sp>
      <p:pic>
        <p:nvPicPr>
          <p:cNvPr id="105" name="Google Shape;105;p3"/>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106" name="Google Shape;106;p3"/>
          <p:cNvSpPr txBox="1"/>
          <p:nvPr/>
        </p:nvSpPr>
        <p:spPr>
          <a:xfrm>
            <a:off x="362197" y="1852551"/>
            <a:ext cx="8342416" cy="70788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00"/>
              </a:buClr>
              <a:buSzPts val="2000"/>
              <a:buFont typeface="Arial"/>
              <a:buChar char="•"/>
            </a:pPr>
            <a:r>
              <a:rPr lang="en-US" sz="2000" b="1">
                <a:solidFill>
                  <a:schemeClr val="lt1"/>
                </a:solidFill>
              </a:rPr>
              <a:t> </a:t>
            </a:r>
            <a:r>
              <a:rPr lang="en-US" sz="2000" b="1" i="0" u="none" strike="noStrike" cap="none">
                <a:solidFill>
                  <a:schemeClr val="lt1"/>
                </a:solidFill>
                <a:latin typeface="Arial"/>
                <a:ea typeface="Arial"/>
                <a:cs typeface="Arial"/>
                <a:sym typeface="Arial"/>
              </a:rPr>
              <a:t>Commitment</a:t>
            </a:r>
            <a:r>
              <a:rPr lang="en-US" sz="2000" b="0" i="0" u="none" strike="noStrike" cap="none">
                <a:solidFill>
                  <a:schemeClr val="lt1"/>
                </a:solidFill>
                <a:latin typeface="Arial"/>
                <a:ea typeface="Arial"/>
                <a:cs typeface="Arial"/>
                <a:sym typeface="Arial"/>
              </a:rPr>
              <a:t> implementation through smart contracts.</a:t>
            </a:r>
            <a:endParaRPr sz="2000" b="0" i="0" u="none" strike="noStrike" cap="none">
              <a:solidFill>
                <a:schemeClr val="lt1"/>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07" name="Google Shape;107;p3" descr="mage result for out of business sign"/>
          <p:cNvPicPr preferRelativeResize="0"/>
          <p:nvPr/>
        </p:nvPicPr>
        <p:blipFill rotWithShape="1">
          <a:blip r:embed="rId4">
            <a:alphaModFix/>
          </a:blip>
          <a:srcRect/>
          <a:stretch/>
        </p:blipFill>
        <p:spPr>
          <a:xfrm>
            <a:off x="1333571" y="2378313"/>
            <a:ext cx="3818916" cy="1522731"/>
          </a:xfrm>
          <a:prstGeom prst="rect">
            <a:avLst/>
          </a:prstGeom>
          <a:noFill/>
          <a:ln>
            <a:noFill/>
          </a:ln>
        </p:spPr>
      </p:pic>
      <p:pic>
        <p:nvPicPr>
          <p:cNvPr id="108" name="Google Shape;108;p3" descr="mage result for out of business sign"/>
          <p:cNvPicPr preferRelativeResize="0"/>
          <p:nvPr/>
        </p:nvPicPr>
        <p:blipFill rotWithShape="1">
          <a:blip r:embed="rId5">
            <a:alphaModFix/>
          </a:blip>
          <a:srcRect/>
          <a:stretch/>
        </p:blipFill>
        <p:spPr>
          <a:xfrm>
            <a:off x="4851070" y="3834798"/>
            <a:ext cx="3682340" cy="2761755"/>
          </a:xfrm>
          <a:prstGeom prst="rect">
            <a:avLst/>
          </a:prstGeom>
          <a:noFill/>
          <a:ln>
            <a:noFill/>
          </a:ln>
        </p:spPr>
      </p:pic>
    </p:spTree>
    <p:extLst>
      <p:ext uri="{BB962C8B-B14F-4D97-AF65-F5344CB8AC3E}">
        <p14:creationId xmlns:p14="http://schemas.microsoft.com/office/powerpoint/2010/main" val="377410071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p:nvPr/>
        </p:nvSpPr>
        <p:spPr>
          <a:xfrm rot="-177655" flipH="1">
            <a:off x="-481986" y="-867599"/>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3"/>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Applications</a:t>
            </a:r>
            <a:endParaRPr sz="3000" b="1" i="0" u="none" strike="noStrike" cap="none">
              <a:solidFill>
                <a:srgbClr val="980000"/>
              </a:solidFill>
              <a:latin typeface="Montserrat"/>
              <a:ea typeface="Montserrat"/>
              <a:cs typeface="Montserrat"/>
              <a:sym typeface="Montserrat"/>
            </a:endParaRPr>
          </a:p>
        </p:txBody>
      </p:sp>
      <p:pic>
        <p:nvPicPr>
          <p:cNvPr id="115" name="Google Shape;115;p23"/>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116" name="Google Shape;116;p23"/>
          <p:cNvSpPr txBox="1"/>
          <p:nvPr/>
        </p:nvSpPr>
        <p:spPr>
          <a:xfrm>
            <a:off x="362197" y="1852551"/>
            <a:ext cx="8342416" cy="70788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Fake news</a:t>
            </a:r>
            <a:endParaRPr sz="2000" b="0" i="0" u="none" strike="noStrike" cap="none">
              <a:solidFill>
                <a:schemeClr val="lt1"/>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17" name="Google Shape;117;p23"/>
          <p:cNvPicPr preferRelativeResize="0"/>
          <p:nvPr/>
        </p:nvPicPr>
        <p:blipFill rotWithShape="1">
          <a:blip r:embed="rId4">
            <a:alphaModFix/>
          </a:blip>
          <a:srcRect/>
          <a:stretch/>
        </p:blipFill>
        <p:spPr>
          <a:xfrm>
            <a:off x="3015755" y="2983876"/>
            <a:ext cx="3035300" cy="2006600"/>
          </a:xfrm>
          <a:prstGeom prst="rect">
            <a:avLst/>
          </a:prstGeom>
          <a:noFill/>
          <a:ln>
            <a:noFill/>
          </a:ln>
        </p:spPr>
      </p:pic>
      <p:pic>
        <p:nvPicPr>
          <p:cNvPr id="118" name="Google Shape;118;p23"/>
          <p:cNvPicPr preferRelativeResize="0"/>
          <p:nvPr/>
        </p:nvPicPr>
        <p:blipFill rotWithShape="1">
          <a:blip r:embed="rId5">
            <a:alphaModFix/>
          </a:blip>
          <a:srcRect/>
          <a:stretch/>
        </p:blipFill>
        <p:spPr>
          <a:xfrm>
            <a:off x="834159" y="2766868"/>
            <a:ext cx="2654300" cy="2654300"/>
          </a:xfrm>
          <a:prstGeom prst="rect">
            <a:avLst/>
          </a:prstGeom>
          <a:noFill/>
          <a:ln>
            <a:noFill/>
          </a:ln>
        </p:spPr>
      </p:pic>
      <p:sp>
        <p:nvSpPr>
          <p:cNvPr id="119" name="Google Shape;119;p23"/>
          <p:cNvSpPr txBox="1"/>
          <p:nvPr/>
        </p:nvSpPr>
        <p:spPr>
          <a:xfrm>
            <a:off x="1083623" y="5267279"/>
            <a:ext cx="68995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chemeClr val="lt1"/>
                </a:solidFill>
                <a:latin typeface="Arial"/>
                <a:ea typeface="Arial"/>
                <a:cs typeface="Arial"/>
                <a:sym typeface="Arial"/>
              </a:rPr>
              <a:t>Candogan</a:t>
            </a:r>
            <a:r>
              <a:rPr lang="en-US" sz="1400" b="1" i="0" u="none" strike="noStrike" cap="none" dirty="0">
                <a:solidFill>
                  <a:schemeClr val="lt1"/>
                </a:solidFill>
                <a:latin typeface="Arial"/>
                <a:ea typeface="Arial"/>
                <a:cs typeface="Arial"/>
                <a:sym typeface="Arial"/>
              </a:rPr>
              <a:t> and </a:t>
            </a:r>
            <a:r>
              <a:rPr lang="en-US" sz="1400" b="1" i="0" u="none" strike="noStrike" cap="none" dirty="0" err="1">
                <a:solidFill>
                  <a:schemeClr val="lt1"/>
                </a:solidFill>
                <a:latin typeface="Arial"/>
                <a:ea typeface="Arial"/>
                <a:cs typeface="Arial"/>
                <a:sym typeface="Arial"/>
              </a:rPr>
              <a:t>Drakopoulos</a:t>
            </a:r>
            <a:r>
              <a:rPr lang="en-US" sz="1400" b="1" i="0" u="none" strike="noStrike" cap="none" dirty="0">
                <a:solidFill>
                  <a:schemeClr val="lt1"/>
                </a:solidFill>
                <a:latin typeface="Arial"/>
                <a:ea typeface="Arial"/>
                <a:cs typeface="Arial"/>
                <a:sym typeface="Arial"/>
              </a:rPr>
              <a:t> 2018</a:t>
            </a:r>
            <a:endParaRPr sz="14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5009733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p:nvPr/>
        </p:nvSpPr>
        <p:spPr>
          <a:xfrm rot="-177655" flipH="1">
            <a:off x="-481986" y="-867599"/>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4"/>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Applications</a:t>
            </a:r>
            <a:endParaRPr sz="3000" b="1" i="0" u="none" strike="noStrike" cap="none">
              <a:solidFill>
                <a:srgbClr val="980000"/>
              </a:solidFill>
              <a:latin typeface="Montserrat"/>
              <a:ea typeface="Montserrat"/>
              <a:cs typeface="Montserrat"/>
              <a:sym typeface="Montserrat"/>
            </a:endParaRPr>
          </a:p>
        </p:txBody>
      </p:sp>
      <p:pic>
        <p:nvPicPr>
          <p:cNvPr id="126" name="Google Shape;126;p24"/>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127" name="Google Shape;127;p24"/>
          <p:cNvSpPr txBox="1"/>
          <p:nvPr/>
        </p:nvSpPr>
        <p:spPr>
          <a:xfrm>
            <a:off x="362197" y="1852551"/>
            <a:ext cx="8342416" cy="70788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Pricing</a:t>
            </a:r>
            <a:endParaRPr sz="2000" b="0" i="0" u="none" strike="noStrike" cap="none">
              <a:solidFill>
                <a:schemeClr val="lt1"/>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128" name="Google Shape;128;p24"/>
          <p:cNvSpPr txBox="1"/>
          <p:nvPr/>
        </p:nvSpPr>
        <p:spPr>
          <a:xfrm>
            <a:off x="2912067" y="5285232"/>
            <a:ext cx="325098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chemeClr val="lt1"/>
                </a:solidFill>
                <a:latin typeface="Arial"/>
                <a:ea typeface="Arial"/>
                <a:cs typeface="Arial"/>
                <a:sym typeface="Arial"/>
              </a:rPr>
              <a:t>Drakopoulos</a:t>
            </a:r>
            <a:r>
              <a:rPr lang="en-US" sz="1400" b="1" i="0" u="none" strike="noStrike" cap="none" dirty="0">
                <a:solidFill>
                  <a:schemeClr val="lt1"/>
                </a:solidFill>
                <a:latin typeface="Arial"/>
                <a:ea typeface="Arial"/>
                <a:cs typeface="Arial"/>
                <a:sym typeface="Arial"/>
              </a:rPr>
              <a:t>, Jain, Randhawa 2019</a:t>
            </a:r>
            <a:endParaRPr sz="1400" b="1" i="0" u="none" strike="noStrike" cap="none" dirty="0">
              <a:solidFill>
                <a:schemeClr val="lt1"/>
              </a:solidFill>
              <a:latin typeface="Arial"/>
              <a:ea typeface="Arial"/>
              <a:cs typeface="Arial"/>
              <a:sym typeface="Arial"/>
            </a:endParaRPr>
          </a:p>
        </p:txBody>
      </p:sp>
      <p:pic>
        <p:nvPicPr>
          <p:cNvPr id="129" name="Google Shape;129;p24"/>
          <p:cNvPicPr preferRelativeResize="0"/>
          <p:nvPr/>
        </p:nvPicPr>
        <p:blipFill rotWithShape="1">
          <a:blip r:embed="rId4">
            <a:alphaModFix/>
          </a:blip>
          <a:srcRect/>
          <a:stretch/>
        </p:blipFill>
        <p:spPr>
          <a:xfrm>
            <a:off x="2298205" y="2381089"/>
            <a:ext cx="4470400" cy="2768600"/>
          </a:xfrm>
          <a:prstGeom prst="rect">
            <a:avLst/>
          </a:prstGeom>
          <a:noFill/>
          <a:ln>
            <a:noFill/>
          </a:ln>
        </p:spPr>
      </p:pic>
    </p:spTree>
    <p:extLst>
      <p:ext uri="{BB962C8B-B14F-4D97-AF65-F5344CB8AC3E}">
        <p14:creationId xmlns:p14="http://schemas.microsoft.com/office/powerpoint/2010/main" val="184124807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p:nvPr/>
        </p:nvSpPr>
        <p:spPr>
          <a:xfrm rot="-177655" flipH="1">
            <a:off x="-481986" y="-867599"/>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5"/>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Blockchain</a:t>
            </a:r>
            <a:endParaRPr sz="3000" b="1" i="0" u="none" strike="noStrike" cap="none">
              <a:solidFill>
                <a:srgbClr val="980000"/>
              </a:solidFill>
              <a:latin typeface="Montserrat"/>
              <a:ea typeface="Montserrat"/>
              <a:cs typeface="Montserrat"/>
              <a:sym typeface="Montserrat"/>
            </a:endParaRPr>
          </a:p>
        </p:txBody>
      </p:sp>
      <p:pic>
        <p:nvPicPr>
          <p:cNvPr id="136" name="Google Shape;136;p25"/>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137" name="Google Shape;137;p25"/>
          <p:cNvSpPr txBox="1"/>
          <p:nvPr/>
        </p:nvSpPr>
        <p:spPr>
          <a:xfrm>
            <a:off x="451262" y="2939143"/>
            <a:ext cx="8342416" cy="25545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What is the role of blockchain</a:t>
            </a:r>
            <a:endParaRPr sz="2000" b="1" i="0" u="none" strike="noStrike" cap="none">
              <a:solidFill>
                <a:schemeClr val="lt1"/>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Underlying assumption that seller or platform can COMMIT.</a:t>
            </a:r>
            <a:endParaRPr/>
          </a:p>
          <a:p>
            <a:pPr marL="342900" marR="0" lvl="0" indent="-21590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How to implement commitment? </a:t>
            </a:r>
            <a:endParaRPr/>
          </a:p>
          <a:p>
            <a:pPr marL="342900" marR="0" lvl="0" indent="-21590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FFFF00"/>
              </a:buClr>
              <a:buSzPts val="2000"/>
              <a:buFont typeface="Arial"/>
              <a:buChar char="•"/>
            </a:pPr>
            <a:r>
              <a:rPr lang="en-US" sz="2000" b="1" i="0" u="none" strike="noStrike" cap="none">
                <a:solidFill>
                  <a:schemeClr val="lt1"/>
                </a:solidFill>
                <a:latin typeface="Arial"/>
                <a:ea typeface="Arial"/>
                <a:cs typeface="Arial"/>
                <a:sym typeface="Arial"/>
              </a:rPr>
              <a:t>Same idea as smart contracts but now with information.</a:t>
            </a:r>
            <a:endParaRPr sz="2000" b="0" i="0" u="none" strike="noStrike" cap="none">
              <a:solidFill>
                <a:schemeClr val="lt1"/>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9089920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4"/>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642900" y="2981575"/>
            <a:ext cx="60141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dirty="0" err="1" smtClean="0">
                <a:solidFill>
                  <a:srgbClr val="FFFFFF"/>
                </a:solidFill>
                <a:latin typeface="Montserrat"/>
                <a:ea typeface="Montserrat"/>
                <a:cs typeface="Montserrat"/>
                <a:sym typeface="Montserrat"/>
              </a:rPr>
              <a:t>Blockchain</a:t>
            </a:r>
            <a:endParaRPr sz="6500" b="1" i="0" u="none" strike="noStrike" cap="none" dirty="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6500"/>
              <a:buFont typeface="Arial"/>
              <a:buNone/>
            </a:pPr>
            <a:r>
              <a:rPr lang="en-US" sz="4000" b="1" dirty="0">
                <a:solidFill>
                  <a:srgbClr val="FFFFFF"/>
                </a:solidFill>
                <a:latin typeface="Montserrat"/>
                <a:ea typeface="Montserrat"/>
                <a:cs typeface="Montserrat"/>
                <a:sym typeface="Montserrat"/>
              </a:rPr>
              <a:t>EY Vision</a:t>
            </a:r>
          </a:p>
          <a:p>
            <a:pPr marL="0" marR="0" lvl="0" indent="0" algn="l" rtl="0">
              <a:lnSpc>
                <a:spcPct val="100000"/>
              </a:lnSpc>
              <a:spcBef>
                <a:spcPts val="0"/>
              </a:spcBef>
              <a:spcAft>
                <a:spcPts val="0"/>
              </a:spcAft>
              <a:buClr>
                <a:srgbClr val="000000"/>
              </a:buClr>
              <a:buSzPts val="6500"/>
              <a:buFont typeface="Arial"/>
              <a:buNone/>
            </a:pPr>
            <a:r>
              <a:rPr lang="en-US" sz="4800" b="1" i="0" u="none" strike="noStrike" cap="none" dirty="0">
                <a:solidFill>
                  <a:srgbClr val="FFFFFF"/>
                </a:solidFill>
                <a:latin typeface="Montserrat"/>
                <a:ea typeface="Montserrat"/>
                <a:cs typeface="Montserrat"/>
                <a:sym typeface="Montserrat"/>
              </a:rPr>
              <a:t>Deep </a:t>
            </a:r>
            <a:r>
              <a:rPr lang="en-US" sz="4800" b="1" i="0" u="none" strike="noStrike" cap="none" dirty="0" err="1">
                <a:solidFill>
                  <a:srgbClr val="FFFFFF"/>
                </a:solidFill>
                <a:latin typeface="Montserrat"/>
                <a:ea typeface="Montserrat"/>
                <a:cs typeface="Montserrat"/>
                <a:sym typeface="Montserrat"/>
              </a:rPr>
              <a:t>Ghumman</a:t>
            </a:r>
            <a:endParaRPr sz="48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rot="177655">
            <a:off x="-426342" y="-920098"/>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684150" y="330000"/>
            <a:ext cx="6443700" cy="5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980000"/>
                </a:solidFill>
                <a:latin typeface="Montserrat"/>
                <a:ea typeface="Montserrat"/>
                <a:cs typeface="Montserrat"/>
                <a:sym typeface="Montserrat"/>
              </a:rPr>
              <a:t>Our Vision</a:t>
            </a:r>
            <a:endParaRPr sz="3000" b="1" i="0" u="none" strike="noStrike" cap="none" dirty="0">
              <a:solidFill>
                <a:srgbClr val="980000"/>
              </a:solidFill>
              <a:latin typeface="Montserrat"/>
              <a:ea typeface="Montserrat"/>
              <a:cs typeface="Montserrat"/>
              <a:sym typeface="Montserrat"/>
            </a:endParaRPr>
          </a:p>
        </p:txBody>
      </p:sp>
      <p:pic>
        <p:nvPicPr>
          <p:cNvPr id="97" name="Google Shape;97;p2"/>
          <p:cNvPicPr preferRelativeResize="0"/>
          <p:nvPr/>
        </p:nvPicPr>
        <p:blipFill rotWithShape="1">
          <a:blip r:embed="rId3">
            <a:alphaModFix/>
          </a:blip>
          <a:srcRect r="12929"/>
          <a:stretch/>
        </p:blipFill>
        <p:spPr>
          <a:xfrm>
            <a:off x="6875597" y="884250"/>
            <a:ext cx="1844801" cy="402775"/>
          </a:xfrm>
          <a:prstGeom prst="rect">
            <a:avLst/>
          </a:prstGeom>
          <a:noFill/>
          <a:ln>
            <a:noFill/>
          </a:ln>
        </p:spPr>
      </p:pic>
      <p:sp>
        <p:nvSpPr>
          <p:cNvPr id="6" name="Google Shape;177;p10">
            <a:extLst>
              <a:ext uri="{FF2B5EF4-FFF2-40B4-BE49-F238E27FC236}">
                <a16:creationId xmlns:a16="http://schemas.microsoft.com/office/drawing/2014/main" id="{2C3C6DFE-3950-B340-A170-4A812057F5B4}"/>
              </a:ext>
            </a:extLst>
          </p:cNvPr>
          <p:cNvSpPr txBox="1"/>
          <p:nvPr/>
        </p:nvSpPr>
        <p:spPr>
          <a:xfrm>
            <a:off x="569754" y="2810863"/>
            <a:ext cx="8088114" cy="1852867"/>
          </a:xfrm>
          <a:prstGeom prst="rect">
            <a:avLst/>
          </a:prstGeom>
          <a:noFill/>
          <a:ln>
            <a:noFill/>
          </a:ln>
        </p:spPr>
        <p:txBody>
          <a:bodyPr spcFirstLastPara="1" wrap="square" lIns="91425" tIns="45700" rIns="91425" bIns="45700" anchor="ctr" anchorCtr="0">
            <a:noAutofit/>
          </a:bodyPr>
          <a:lstStyle/>
          <a:p>
            <a:r>
              <a:rPr lang="en-US" sz="3200" b="1" dirty="0">
                <a:solidFill>
                  <a:schemeClr val="bg1"/>
                </a:solidFill>
              </a:rPr>
              <a:t>Blockchains will do for networks of enterprises and business ecosystems what enterprise resource planning (ERP) did for the single company.</a:t>
            </a:r>
          </a:p>
        </p:txBody>
      </p:sp>
    </p:spTree>
    <p:extLst>
      <p:ext uri="{BB962C8B-B14F-4D97-AF65-F5344CB8AC3E}">
        <p14:creationId xmlns:p14="http://schemas.microsoft.com/office/powerpoint/2010/main" val="48919843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7"/>
          <p:cNvSpPr/>
          <p:nvPr/>
        </p:nvSpPr>
        <p:spPr>
          <a:xfrm rot="-177655" flipH="1">
            <a:off x="-286042" y="-692373"/>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TextBox 25">
            <a:extLst>
              <a:ext uri="{FF2B5EF4-FFF2-40B4-BE49-F238E27FC236}">
                <a16:creationId xmlns:a16="http://schemas.microsoft.com/office/drawing/2014/main" id="{4E38576A-D4EE-F340-B01E-AF3DA0F9EA44}"/>
              </a:ext>
            </a:extLst>
          </p:cNvPr>
          <p:cNvSpPr txBox="1"/>
          <p:nvPr/>
        </p:nvSpPr>
        <p:spPr>
          <a:xfrm>
            <a:off x="3614057" y="1295400"/>
            <a:ext cx="360355" cy="193899"/>
          </a:xfrm>
          <a:prstGeom prst="rect">
            <a:avLst/>
          </a:prstGeom>
          <a:noFill/>
        </p:spPr>
        <p:txBody>
          <a:bodyPr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US" sz="1200" dirty="0" err="1">
              <a:solidFill>
                <a:schemeClr val="bg1"/>
              </a:solidFill>
            </a:endParaRPr>
          </a:p>
        </p:txBody>
      </p:sp>
      <p:sp>
        <p:nvSpPr>
          <p:cNvPr id="6" name="TextBox 5">
            <a:extLst>
              <a:ext uri="{FF2B5EF4-FFF2-40B4-BE49-F238E27FC236}">
                <a16:creationId xmlns:a16="http://schemas.microsoft.com/office/drawing/2014/main" id="{5771F684-E39B-524B-927E-63DC5A94A245}"/>
              </a:ext>
            </a:extLst>
          </p:cNvPr>
          <p:cNvSpPr txBox="1"/>
          <p:nvPr/>
        </p:nvSpPr>
        <p:spPr>
          <a:xfrm>
            <a:off x="11968223" y="5868365"/>
            <a:ext cx="184731" cy="307777"/>
          </a:xfrm>
          <a:prstGeom prst="rect">
            <a:avLst/>
          </a:prstGeom>
          <a:noFill/>
        </p:spPr>
        <p:txBody>
          <a:bodyPr wrap="none" rtlCol="0">
            <a:spAutoFit/>
          </a:bodyPr>
          <a:lstStyle/>
          <a:p>
            <a:endParaRPr lang="en-US" dirty="0"/>
          </a:p>
        </p:txBody>
      </p:sp>
      <p:sp>
        <p:nvSpPr>
          <p:cNvPr id="51" name="Google Shape;96;p2">
            <a:extLst>
              <a:ext uri="{FF2B5EF4-FFF2-40B4-BE49-F238E27FC236}">
                <a16:creationId xmlns:a16="http://schemas.microsoft.com/office/drawing/2014/main" id="{FBC69B8D-F7E8-264F-B17D-D6DFC30BB691}"/>
              </a:ext>
            </a:extLst>
          </p:cNvPr>
          <p:cNvSpPr/>
          <p:nvPr/>
        </p:nvSpPr>
        <p:spPr>
          <a:xfrm>
            <a:off x="684149" y="330000"/>
            <a:ext cx="8459851" cy="502500"/>
          </a:xfrm>
          <a:prstGeom prst="rect">
            <a:avLst/>
          </a:prstGeom>
          <a:noFill/>
          <a:ln>
            <a:noFill/>
          </a:ln>
        </p:spPr>
        <p:txBody>
          <a:bodyPr spcFirstLastPara="1" wrap="square" lIns="91425" tIns="45700" rIns="91425" bIns="45700" anchor="t" anchorCtr="0">
            <a:noAutofit/>
          </a:bodyPr>
          <a:lstStyle/>
          <a:p>
            <a:pPr lvl="0">
              <a:buSzPts val="3000"/>
            </a:pPr>
            <a:r>
              <a:rPr lang="en-US" sz="2800" b="1" dirty="0">
                <a:solidFill>
                  <a:srgbClr val="980000"/>
                </a:solidFill>
                <a:latin typeface="Montserrat"/>
              </a:rPr>
              <a:t>Our global blockchain capabilities stretch across consulting, development and delivery</a:t>
            </a:r>
            <a:endParaRPr sz="2800" b="1" dirty="0">
              <a:solidFill>
                <a:srgbClr val="980000"/>
              </a:solidFill>
              <a:latin typeface="Montserrat"/>
              <a:sym typeface="Montserrat"/>
            </a:endParaRPr>
          </a:p>
        </p:txBody>
      </p:sp>
      <p:pic>
        <p:nvPicPr>
          <p:cNvPr id="52" name="Picture 51">
            <a:extLst>
              <a:ext uri="{FF2B5EF4-FFF2-40B4-BE49-F238E27FC236}">
                <a16:creationId xmlns:a16="http://schemas.microsoft.com/office/drawing/2014/main" id="{DB693656-256D-5B45-A4D9-0425035C307D}"/>
              </a:ext>
            </a:extLst>
          </p:cNvPr>
          <p:cNvPicPr>
            <a:picLocks noChangeAspect="1"/>
          </p:cNvPicPr>
          <p:nvPr/>
        </p:nvPicPr>
        <p:blipFill>
          <a:blip r:embed="rId3"/>
          <a:stretch>
            <a:fillRect/>
          </a:stretch>
        </p:blipFill>
        <p:spPr>
          <a:xfrm>
            <a:off x="597592" y="4825264"/>
            <a:ext cx="2677340" cy="1643262"/>
          </a:xfrm>
          <a:prstGeom prst="roundRect">
            <a:avLst>
              <a:gd name="adj" fmla="val 5291"/>
            </a:avLst>
          </a:prstGeom>
          <a:solidFill>
            <a:schemeClr val="bg1"/>
          </a:solidFill>
        </p:spPr>
      </p:pic>
      <p:pic>
        <p:nvPicPr>
          <p:cNvPr id="53" name="Picture 52">
            <a:extLst>
              <a:ext uri="{FF2B5EF4-FFF2-40B4-BE49-F238E27FC236}">
                <a16:creationId xmlns:a16="http://schemas.microsoft.com/office/drawing/2014/main" id="{65ADCBEC-3DC8-B944-BE3F-B48A24EC2E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2636" y="1846971"/>
            <a:ext cx="5214320" cy="2092267"/>
          </a:xfrm>
          <a:prstGeom prst="roundRect">
            <a:avLst>
              <a:gd name="adj" fmla="val 6146"/>
            </a:avLst>
          </a:prstGeom>
        </p:spPr>
      </p:pic>
      <p:sp>
        <p:nvSpPr>
          <p:cNvPr id="54" name="Google Shape;148;p7">
            <a:extLst>
              <a:ext uri="{FF2B5EF4-FFF2-40B4-BE49-F238E27FC236}">
                <a16:creationId xmlns:a16="http://schemas.microsoft.com/office/drawing/2014/main" id="{A16B8DE3-1BB9-2B43-BCC8-B59637FF0EBD}"/>
              </a:ext>
            </a:extLst>
          </p:cNvPr>
          <p:cNvSpPr txBox="1"/>
          <p:nvPr/>
        </p:nvSpPr>
        <p:spPr>
          <a:xfrm>
            <a:off x="5959931" y="1987961"/>
            <a:ext cx="1722777" cy="909110"/>
          </a:xfrm>
          <a:prstGeom prst="rect">
            <a:avLst/>
          </a:prstGeom>
          <a:noFill/>
          <a:ln>
            <a:noFill/>
          </a:ln>
        </p:spPr>
        <p:txBody>
          <a:bodyPr spcFirstLastPara="1" wrap="square" lIns="91425" tIns="91425" rIns="91425" bIns="91425" anchor="t" anchorCtr="0">
            <a:noAutofit/>
          </a:bodyPr>
          <a:lstStyle/>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Trivandrum, India</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San Jose, Costa Rica</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Madrid</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Cambridge, MA</a:t>
            </a:r>
          </a:p>
          <a:p>
            <a:pPr lvl="0">
              <a:buSzPts val="2400"/>
            </a:pPr>
            <a:endParaRPr lang="en-US" b="0" i="0" u="none" strike="noStrike" cap="none" dirty="0">
              <a:solidFill>
                <a:schemeClr val="bg1">
                  <a:lumMod val="75000"/>
                </a:schemeClr>
              </a:solidFill>
              <a:latin typeface="Montserrat"/>
              <a:ea typeface="Montserrat"/>
              <a:cs typeface="Montserrat"/>
              <a:sym typeface="Montserrat"/>
            </a:endParaRPr>
          </a:p>
        </p:txBody>
      </p:sp>
      <p:sp>
        <p:nvSpPr>
          <p:cNvPr id="55" name="Google Shape;148;p7">
            <a:extLst>
              <a:ext uri="{FF2B5EF4-FFF2-40B4-BE49-F238E27FC236}">
                <a16:creationId xmlns:a16="http://schemas.microsoft.com/office/drawing/2014/main" id="{74C72DC3-CDA0-D945-85C4-897969ED6B31}"/>
              </a:ext>
            </a:extLst>
          </p:cNvPr>
          <p:cNvSpPr txBox="1"/>
          <p:nvPr/>
        </p:nvSpPr>
        <p:spPr>
          <a:xfrm>
            <a:off x="247892" y="4135780"/>
            <a:ext cx="3546342" cy="648842"/>
          </a:xfrm>
          <a:prstGeom prst="rect">
            <a:avLst/>
          </a:prstGeom>
          <a:noFill/>
          <a:ln>
            <a:noFill/>
          </a:ln>
        </p:spPr>
        <p:txBody>
          <a:bodyPr spcFirstLastPara="1" wrap="square" lIns="91425" tIns="91425" rIns="91425" bIns="91425" anchor="t" anchorCtr="0">
            <a:noAutofit/>
          </a:bodyPr>
          <a:lstStyle/>
          <a:p>
            <a:pPr lvl="0">
              <a:buSzPts val="2400"/>
            </a:pPr>
            <a:r>
              <a:rPr lang="en-US" sz="1600" dirty="0">
                <a:solidFill>
                  <a:schemeClr val="bg1"/>
                </a:solidFill>
              </a:rPr>
              <a:t>Project volume worldwide has grown enormously …</a:t>
            </a:r>
            <a:endParaRPr lang="en-US" sz="1600" b="0" i="0" u="none" strike="noStrike" cap="none" dirty="0">
              <a:solidFill>
                <a:schemeClr val="lt1"/>
              </a:solidFill>
              <a:latin typeface="Montserrat"/>
              <a:ea typeface="Montserrat"/>
              <a:cs typeface="Montserrat"/>
              <a:sym typeface="Montserrat"/>
            </a:endParaRPr>
          </a:p>
        </p:txBody>
      </p:sp>
      <p:sp>
        <p:nvSpPr>
          <p:cNvPr id="56" name="Google Shape;148;p7">
            <a:extLst>
              <a:ext uri="{FF2B5EF4-FFF2-40B4-BE49-F238E27FC236}">
                <a16:creationId xmlns:a16="http://schemas.microsoft.com/office/drawing/2014/main" id="{1E596303-335E-9241-ABB3-A4E5C56220D3}"/>
              </a:ext>
            </a:extLst>
          </p:cNvPr>
          <p:cNvSpPr txBox="1"/>
          <p:nvPr/>
        </p:nvSpPr>
        <p:spPr>
          <a:xfrm>
            <a:off x="5953446" y="2810043"/>
            <a:ext cx="2278308" cy="313352"/>
          </a:xfrm>
          <a:prstGeom prst="rect">
            <a:avLst/>
          </a:prstGeom>
          <a:noFill/>
          <a:ln>
            <a:noFill/>
          </a:ln>
        </p:spPr>
        <p:txBody>
          <a:bodyPr spcFirstLastPara="1" wrap="square" lIns="91425" tIns="91425" rIns="91425" bIns="91425" anchor="t" anchorCtr="0">
            <a:noAutofit/>
          </a:bodyPr>
          <a:lstStyle/>
          <a:p>
            <a:pPr hangingPunct="0">
              <a:buClr>
                <a:schemeClr val="accent2"/>
              </a:buClr>
              <a:buSzPct val="70000"/>
            </a:pPr>
            <a:r>
              <a:rPr lang="en-US" sz="1600" dirty="0">
                <a:solidFill>
                  <a:schemeClr val="bg1"/>
                </a:solidFill>
              </a:rPr>
              <a:t>Client Delivery:</a:t>
            </a:r>
          </a:p>
          <a:p>
            <a:pPr lvl="0">
              <a:buSzPts val="2400"/>
            </a:pPr>
            <a:endParaRPr lang="en-US" sz="1600" b="0" i="0" u="none" strike="noStrike" cap="none" dirty="0">
              <a:solidFill>
                <a:schemeClr val="lt1"/>
              </a:solidFill>
              <a:latin typeface="Montserrat"/>
              <a:ea typeface="Montserrat"/>
              <a:cs typeface="Montserrat"/>
              <a:sym typeface="Montserrat"/>
            </a:endParaRPr>
          </a:p>
        </p:txBody>
      </p:sp>
      <p:sp>
        <p:nvSpPr>
          <p:cNvPr id="57" name="Rectangle 56">
            <a:extLst>
              <a:ext uri="{FF2B5EF4-FFF2-40B4-BE49-F238E27FC236}">
                <a16:creationId xmlns:a16="http://schemas.microsoft.com/office/drawing/2014/main" id="{622139F4-C560-A04F-92D7-BBFE6C11E481}"/>
              </a:ext>
            </a:extLst>
          </p:cNvPr>
          <p:cNvSpPr/>
          <p:nvPr/>
        </p:nvSpPr>
        <p:spPr>
          <a:xfrm>
            <a:off x="5953446" y="3102689"/>
            <a:ext cx="1116957" cy="938719"/>
          </a:xfrm>
          <a:prstGeom prst="rect">
            <a:avLst/>
          </a:prstGeom>
        </p:spPr>
        <p:txBody>
          <a:bodyPr wrap="square">
            <a:spAutoFit/>
          </a:bodyPr>
          <a:lstStyle/>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London</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Paris</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Munich</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Rome</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Manila</a:t>
            </a:r>
          </a:p>
        </p:txBody>
      </p:sp>
      <p:sp>
        <p:nvSpPr>
          <p:cNvPr id="58" name="Rectangle 57">
            <a:extLst>
              <a:ext uri="{FF2B5EF4-FFF2-40B4-BE49-F238E27FC236}">
                <a16:creationId xmlns:a16="http://schemas.microsoft.com/office/drawing/2014/main" id="{A634C5DC-B00B-324B-BE6D-66BB97C02990}"/>
              </a:ext>
            </a:extLst>
          </p:cNvPr>
          <p:cNvSpPr/>
          <p:nvPr/>
        </p:nvSpPr>
        <p:spPr>
          <a:xfrm>
            <a:off x="6793865" y="3118077"/>
            <a:ext cx="1305375" cy="938719"/>
          </a:xfrm>
          <a:prstGeom prst="rect">
            <a:avLst/>
          </a:prstGeom>
        </p:spPr>
        <p:txBody>
          <a:bodyPr wrap="square">
            <a:spAutoFit/>
          </a:bodyPr>
          <a:lstStyle/>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Tel Aviv</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Singapore</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Tokyo</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Shanghai</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Seoul</a:t>
            </a:r>
          </a:p>
        </p:txBody>
      </p:sp>
      <p:sp>
        <p:nvSpPr>
          <p:cNvPr id="59" name="Rectangle 58">
            <a:extLst>
              <a:ext uri="{FF2B5EF4-FFF2-40B4-BE49-F238E27FC236}">
                <a16:creationId xmlns:a16="http://schemas.microsoft.com/office/drawing/2014/main" id="{5076586E-6344-AF4F-BA65-C27D1B635C21}"/>
              </a:ext>
            </a:extLst>
          </p:cNvPr>
          <p:cNvSpPr/>
          <p:nvPr/>
        </p:nvSpPr>
        <p:spPr>
          <a:xfrm>
            <a:off x="7715504" y="3101649"/>
            <a:ext cx="1378642" cy="769441"/>
          </a:xfrm>
          <a:prstGeom prst="rect">
            <a:avLst/>
          </a:prstGeom>
        </p:spPr>
        <p:txBody>
          <a:bodyPr wrap="square">
            <a:spAutoFit/>
          </a:bodyPr>
          <a:lstStyle/>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Seattle</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San Francisco</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New York</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Toronto</a:t>
            </a:r>
          </a:p>
        </p:txBody>
      </p:sp>
      <p:sp>
        <p:nvSpPr>
          <p:cNvPr id="60" name="Google Shape;148;p7">
            <a:extLst>
              <a:ext uri="{FF2B5EF4-FFF2-40B4-BE49-F238E27FC236}">
                <a16:creationId xmlns:a16="http://schemas.microsoft.com/office/drawing/2014/main" id="{303F278E-0F0B-4543-8B18-B8A824A9DDA7}"/>
              </a:ext>
            </a:extLst>
          </p:cNvPr>
          <p:cNvSpPr txBox="1"/>
          <p:nvPr/>
        </p:nvSpPr>
        <p:spPr>
          <a:xfrm>
            <a:off x="7843552" y="1739801"/>
            <a:ext cx="1360013" cy="313352"/>
          </a:xfrm>
          <a:prstGeom prst="rect">
            <a:avLst/>
          </a:prstGeom>
          <a:noFill/>
          <a:ln>
            <a:noFill/>
          </a:ln>
        </p:spPr>
        <p:txBody>
          <a:bodyPr spcFirstLastPara="1" wrap="square" lIns="91425" tIns="91425" rIns="91425" bIns="91425" anchor="t" anchorCtr="0">
            <a:noAutofit/>
          </a:bodyPr>
          <a:lstStyle/>
          <a:p>
            <a:pPr hangingPunct="0">
              <a:buClr>
                <a:schemeClr val="accent2"/>
              </a:buClr>
              <a:buSzPct val="70000"/>
            </a:pPr>
            <a:r>
              <a:rPr lang="en-US" sz="1600" dirty="0">
                <a:solidFill>
                  <a:schemeClr val="bg1"/>
                </a:solidFill>
              </a:rPr>
              <a:t>Research:</a:t>
            </a:r>
          </a:p>
          <a:p>
            <a:pPr lvl="0">
              <a:buSzPts val="2400"/>
            </a:pPr>
            <a:endParaRPr lang="en-US" sz="1600" b="0" i="0" u="none" strike="noStrike" cap="none" dirty="0">
              <a:solidFill>
                <a:schemeClr val="lt1"/>
              </a:solidFill>
              <a:latin typeface="Montserrat"/>
              <a:ea typeface="Montserrat"/>
              <a:cs typeface="Montserrat"/>
              <a:sym typeface="Montserrat"/>
            </a:endParaRPr>
          </a:p>
        </p:txBody>
      </p:sp>
      <p:sp>
        <p:nvSpPr>
          <p:cNvPr id="61" name="Rectangle 60">
            <a:extLst>
              <a:ext uri="{FF2B5EF4-FFF2-40B4-BE49-F238E27FC236}">
                <a16:creationId xmlns:a16="http://schemas.microsoft.com/office/drawing/2014/main" id="{37F22EB2-F541-1C4B-B458-9F5E8F11D81A}"/>
              </a:ext>
            </a:extLst>
          </p:cNvPr>
          <p:cNvSpPr/>
          <p:nvPr/>
        </p:nvSpPr>
        <p:spPr>
          <a:xfrm>
            <a:off x="7853174" y="2045484"/>
            <a:ext cx="1116957" cy="600164"/>
          </a:xfrm>
          <a:prstGeom prst="rect">
            <a:avLst/>
          </a:prstGeom>
        </p:spPr>
        <p:txBody>
          <a:bodyPr wrap="square">
            <a:spAutoFit/>
          </a:bodyPr>
          <a:lstStyle/>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London</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Paris</a:t>
            </a:r>
          </a:p>
          <a:p>
            <a:pPr marL="171450" indent="-171450" hangingPunct="0">
              <a:buClr>
                <a:schemeClr val="accent2"/>
              </a:buClr>
              <a:buSzPct val="70000"/>
              <a:buFont typeface="Arial" panose="020B0604020202020204" pitchFamily="34" charset="0"/>
              <a:buChar char="•"/>
            </a:pPr>
            <a:r>
              <a:rPr lang="en-US" sz="1100" dirty="0">
                <a:solidFill>
                  <a:schemeClr val="bg1">
                    <a:lumMod val="75000"/>
                  </a:schemeClr>
                </a:solidFill>
              </a:rPr>
              <a:t>Tel Aviv</a:t>
            </a:r>
          </a:p>
        </p:txBody>
      </p:sp>
      <p:sp>
        <p:nvSpPr>
          <p:cNvPr id="62" name="TextBox 61">
            <a:extLst>
              <a:ext uri="{FF2B5EF4-FFF2-40B4-BE49-F238E27FC236}">
                <a16:creationId xmlns:a16="http://schemas.microsoft.com/office/drawing/2014/main" id="{DAD9604C-0B2B-DB4B-971C-37A5073CED02}"/>
              </a:ext>
            </a:extLst>
          </p:cNvPr>
          <p:cNvSpPr txBox="1"/>
          <p:nvPr/>
        </p:nvSpPr>
        <p:spPr>
          <a:xfrm>
            <a:off x="4894760" y="4506380"/>
            <a:ext cx="381449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buClr>
                <a:schemeClr val="accent2"/>
              </a:buClr>
              <a:buSzPct val="70000"/>
            </a:pPr>
            <a:r>
              <a:rPr lang="en-US" sz="1600" dirty="0">
                <a:solidFill>
                  <a:schemeClr val="bg1"/>
                </a:solidFill>
              </a:rPr>
              <a:t>Filed multiple patents in encryption and blockchain solution design</a:t>
            </a:r>
          </a:p>
        </p:txBody>
      </p:sp>
      <p:sp>
        <p:nvSpPr>
          <p:cNvPr id="63" name="TextBox 62">
            <a:extLst>
              <a:ext uri="{FF2B5EF4-FFF2-40B4-BE49-F238E27FC236}">
                <a16:creationId xmlns:a16="http://schemas.microsoft.com/office/drawing/2014/main" id="{4873B286-08EE-5043-BD3D-41FC8C5EBEE4}"/>
              </a:ext>
            </a:extLst>
          </p:cNvPr>
          <p:cNvSpPr txBox="1"/>
          <p:nvPr/>
        </p:nvSpPr>
        <p:spPr>
          <a:xfrm>
            <a:off x="4914074" y="5225147"/>
            <a:ext cx="409580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buClr>
                <a:schemeClr val="accent2"/>
              </a:buClr>
              <a:buSzPct val="70000"/>
            </a:pPr>
            <a:r>
              <a:rPr lang="en-US" sz="1600" dirty="0">
                <a:solidFill>
                  <a:schemeClr val="bg1"/>
                </a:solidFill>
              </a:rPr>
              <a:t>Building out delivery and support infrastructure in software-as-a-service (SaaS)</a:t>
            </a:r>
          </a:p>
        </p:txBody>
      </p:sp>
      <p:sp>
        <p:nvSpPr>
          <p:cNvPr id="64" name="TextBox 63">
            <a:extLst>
              <a:ext uri="{FF2B5EF4-FFF2-40B4-BE49-F238E27FC236}">
                <a16:creationId xmlns:a16="http://schemas.microsoft.com/office/drawing/2014/main" id="{41594B72-AF82-2548-AECE-B5597094CA83}"/>
              </a:ext>
            </a:extLst>
          </p:cNvPr>
          <p:cNvSpPr txBox="1"/>
          <p:nvPr/>
        </p:nvSpPr>
        <p:spPr>
          <a:xfrm>
            <a:off x="4914074" y="5976083"/>
            <a:ext cx="381449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buClr>
                <a:schemeClr val="accent2"/>
              </a:buClr>
              <a:buSzPct val="70000"/>
            </a:pPr>
            <a:r>
              <a:rPr lang="en-US" sz="1600" dirty="0">
                <a:solidFill>
                  <a:schemeClr val="bg1"/>
                </a:solidFill>
              </a:rPr>
              <a:t>Delivering at scale with our Microsoft and SAP partnership</a:t>
            </a:r>
          </a:p>
        </p:txBody>
      </p:sp>
      <p:pic>
        <p:nvPicPr>
          <p:cNvPr id="65" name="Picture 64" descr="A close up of a logo&#10;&#10;Description automatically generated">
            <a:extLst>
              <a:ext uri="{FF2B5EF4-FFF2-40B4-BE49-F238E27FC236}">
                <a16:creationId xmlns:a16="http://schemas.microsoft.com/office/drawing/2014/main" id="{37EEE760-8D67-3D48-B150-54D0AF1BCA99}"/>
              </a:ext>
            </a:extLst>
          </p:cNvPr>
          <p:cNvPicPr>
            <a:picLocks noChangeAspect="1"/>
          </p:cNvPicPr>
          <p:nvPr/>
        </p:nvPicPr>
        <p:blipFill>
          <a:blip r:embed="rId5">
            <a:lum bright="70000" contrast="-70000"/>
            <a:extLst>
              <a:ext uri="{28A0092B-C50C-407E-A947-70E740481C1C}">
                <a14:useLocalDpi xmlns:a14="http://schemas.microsoft.com/office/drawing/2010/main"/>
              </a:ext>
            </a:extLst>
          </a:blip>
          <a:stretch>
            <a:fillRect/>
          </a:stretch>
        </p:blipFill>
        <p:spPr>
          <a:xfrm>
            <a:off x="4050762" y="4500178"/>
            <a:ext cx="504848" cy="504849"/>
          </a:xfrm>
          <a:prstGeom prst="rect">
            <a:avLst/>
          </a:prstGeom>
        </p:spPr>
      </p:pic>
      <p:pic>
        <p:nvPicPr>
          <p:cNvPr id="66" name="Picture 65" descr="A close up of a logo&#10;&#10;Description automatically generated">
            <a:extLst>
              <a:ext uri="{FF2B5EF4-FFF2-40B4-BE49-F238E27FC236}">
                <a16:creationId xmlns:a16="http://schemas.microsoft.com/office/drawing/2014/main" id="{2C38FACE-1A9E-9542-8929-1A3E73303F32}"/>
              </a:ext>
            </a:extLst>
          </p:cNvPr>
          <p:cNvPicPr>
            <a:picLocks noChangeAspect="1"/>
          </p:cNvPicPr>
          <p:nvPr/>
        </p:nvPicPr>
        <p:blipFill>
          <a:blip r:embed="rId6">
            <a:lum bright="70000" contrast="-70000"/>
            <a:extLst>
              <a:ext uri="{28A0092B-C50C-407E-A947-70E740481C1C}">
                <a14:useLocalDpi xmlns:a14="http://schemas.microsoft.com/office/drawing/2010/main"/>
              </a:ext>
            </a:extLst>
          </a:blip>
          <a:stretch>
            <a:fillRect/>
          </a:stretch>
        </p:blipFill>
        <p:spPr>
          <a:xfrm>
            <a:off x="4085135" y="5212741"/>
            <a:ext cx="504848" cy="504849"/>
          </a:xfrm>
          <a:prstGeom prst="rect">
            <a:avLst/>
          </a:prstGeom>
        </p:spPr>
      </p:pic>
      <p:pic>
        <p:nvPicPr>
          <p:cNvPr id="67" name="Picture 66" descr="A close up of a logo&#10;&#10;Description automatically generated">
            <a:extLst>
              <a:ext uri="{FF2B5EF4-FFF2-40B4-BE49-F238E27FC236}">
                <a16:creationId xmlns:a16="http://schemas.microsoft.com/office/drawing/2014/main" id="{D4ACAE1D-7D62-114D-8A32-B0A4DC39D2EE}"/>
              </a:ext>
            </a:extLst>
          </p:cNvPr>
          <p:cNvPicPr>
            <a:picLocks noChangeAspect="1"/>
          </p:cNvPicPr>
          <p:nvPr/>
        </p:nvPicPr>
        <p:blipFill>
          <a:blip r:embed="rId7">
            <a:lum bright="70000" contrast="-70000"/>
            <a:extLst>
              <a:ext uri="{28A0092B-C50C-407E-A947-70E740481C1C}">
                <a14:useLocalDpi xmlns:a14="http://schemas.microsoft.com/office/drawing/2010/main"/>
              </a:ext>
            </a:extLst>
          </a:blip>
          <a:stretch>
            <a:fillRect/>
          </a:stretch>
        </p:blipFill>
        <p:spPr>
          <a:xfrm>
            <a:off x="4085135" y="5929759"/>
            <a:ext cx="504848" cy="504849"/>
          </a:xfrm>
          <a:prstGeom prst="rect">
            <a:avLst/>
          </a:prstGeom>
        </p:spPr>
      </p:pic>
      <p:sp>
        <p:nvSpPr>
          <p:cNvPr id="68" name="Rectangle 67">
            <a:extLst>
              <a:ext uri="{FF2B5EF4-FFF2-40B4-BE49-F238E27FC236}">
                <a16:creationId xmlns:a16="http://schemas.microsoft.com/office/drawing/2014/main" id="{2C6F7734-1FF8-B544-9A31-47A8E6E7B1EC}"/>
              </a:ext>
            </a:extLst>
          </p:cNvPr>
          <p:cNvSpPr/>
          <p:nvPr/>
        </p:nvSpPr>
        <p:spPr>
          <a:xfrm>
            <a:off x="5971800" y="1773999"/>
            <a:ext cx="1449436" cy="338554"/>
          </a:xfrm>
          <a:prstGeom prst="rect">
            <a:avLst/>
          </a:prstGeom>
        </p:spPr>
        <p:txBody>
          <a:bodyPr wrap="none">
            <a:spAutoFit/>
          </a:bodyPr>
          <a:lstStyle/>
          <a:p>
            <a:pPr hangingPunct="0">
              <a:buClr>
                <a:schemeClr val="accent2"/>
              </a:buClr>
              <a:buSzPct val="70000"/>
            </a:pPr>
            <a:r>
              <a:rPr lang="en-US" sz="1600" dirty="0">
                <a:solidFill>
                  <a:schemeClr val="bg1"/>
                </a:solidFill>
              </a:rPr>
              <a:t>Development:</a:t>
            </a:r>
          </a:p>
        </p:txBody>
      </p:sp>
    </p:spTree>
    <p:extLst>
      <p:ext uri="{BB962C8B-B14F-4D97-AF65-F5344CB8AC3E}">
        <p14:creationId xmlns:p14="http://schemas.microsoft.com/office/powerpoint/2010/main" val="127781008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p:nvPr/>
        </p:nvSpPr>
        <p:spPr>
          <a:xfrm>
            <a:off x="3463055" y="1383300"/>
            <a:ext cx="5680945" cy="54747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3" name="Google Shape;143;p7"/>
          <p:cNvSpPr/>
          <p:nvPr/>
        </p:nvSpPr>
        <p:spPr>
          <a:xfrm rot="-177655" flipH="1">
            <a:off x="-286042" y="-692373"/>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
          <p:cNvSpPr/>
          <p:nvPr/>
        </p:nvSpPr>
        <p:spPr>
          <a:xfrm>
            <a:off x="249011" y="633350"/>
            <a:ext cx="8645978"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980000"/>
                </a:solidFill>
                <a:latin typeface="Montserrat"/>
                <a:ea typeface="Montserrat"/>
                <a:cs typeface="Montserrat"/>
                <a:sym typeface="Montserrat"/>
              </a:rPr>
              <a:t>How will the future look? And how will we get there?</a:t>
            </a:r>
            <a:endParaRPr sz="3000" b="1" i="0" u="none" strike="noStrike" cap="none" dirty="0">
              <a:solidFill>
                <a:srgbClr val="980000"/>
              </a:solidFill>
              <a:latin typeface="Montserrat"/>
              <a:ea typeface="Montserrat"/>
              <a:cs typeface="Montserrat"/>
              <a:sym typeface="Montserrat"/>
            </a:endParaRPr>
          </a:p>
        </p:txBody>
      </p:sp>
      <p:pic>
        <p:nvPicPr>
          <p:cNvPr id="146" name="Google Shape;146;p7"/>
          <p:cNvPicPr preferRelativeResize="0"/>
          <p:nvPr/>
        </p:nvPicPr>
        <p:blipFill rotWithShape="1">
          <a:blip r:embed="rId3">
            <a:alphaModFix/>
          </a:blip>
          <a:srcRect r="12929"/>
          <a:stretch/>
        </p:blipFill>
        <p:spPr>
          <a:xfrm>
            <a:off x="246784" y="179018"/>
            <a:ext cx="1844801" cy="402775"/>
          </a:xfrm>
          <a:prstGeom prst="rect">
            <a:avLst/>
          </a:prstGeom>
          <a:noFill/>
          <a:ln>
            <a:noFill/>
          </a:ln>
        </p:spPr>
      </p:pic>
      <p:sp>
        <p:nvSpPr>
          <p:cNvPr id="148" name="Google Shape;148;p7"/>
          <p:cNvSpPr txBox="1"/>
          <p:nvPr/>
        </p:nvSpPr>
        <p:spPr>
          <a:xfrm>
            <a:off x="1309471" y="2470353"/>
            <a:ext cx="1996663" cy="1042802"/>
          </a:xfrm>
          <a:prstGeom prst="rect">
            <a:avLst/>
          </a:prstGeom>
          <a:noFill/>
          <a:ln>
            <a:noFill/>
          </a:ln>
        </p:spPr>
        <p:txBody>
          <a:bodyPr spcFirstLastPara="1" wrap="square" lIns="91425" tIns="91425" rIns="91425" bIns="91425" anchor="t" anchorCtr="0">
            <a:noAutofit/>
          </a:bodyPr>
          <a:lstStyle/>
          <a:p>
            <a:r>
              <a:rPr lang="en-US" sz="1600" dirty="0">
                <a:solidFill>
                  <a:schemeClr val="bg1"/>
                </a:solidFill>
              </a:rPr>
              <a:t>Blockchains will integrate information and process within and across enterprise boundaries.</a:t>
            </a:r>
          </a:p>
          <a:p>
            <a:endParaRPr lang="en-US" sz="1600" dirty="0">
              <a:solidFill>
                <a:schemeClr val="bg1"/>
              </a:solidFill>
            </a:endParaRPr>
          </a:p>
          <a:p>
            <a:endParaRPr lang="en-US" sz="2000" dirty="0">
              <a:solidFill>
                <a:schemeClr val="bg1"/>
              </a:solidFill>
            </a:endParaRPr>
          </a:p>
          <a:p>
            <a:pPr marL="457200" marR="0" lvl="0" indent="-342900" algn="l" rtl="0">
              <a:lnSpc>
                <a:spcPct val="100000"/>
              </a:lnSpc>
              <a:spcBef>
                <a:spcPts val="0"/>
              </a:spcBef>
              <a:spcAft>
                <a:spcPts val="0"/>
              </a:spcAft>
              <a:buClr>
                <a:schemeClr val="lt1"/>
              </a:buClr>
              <a:buSzPts val="1800"/>
              <a:buFont typeface="Montserrat"/>
              <a:buChar char="●"/>
            </a:pPr>
            <a:endParaRPr lang="en-US" sz="1600" b="0" i="0" u="none" strike="noStrike" cap="none" dirty="0">
              <a:solidFill>
                <a:schemeClr val="lt1"/>
              </a:solidFill>
              <a:latin typeface="Montserrat"/>
              <a:ea typeface="Montserrat"/>
              <a:cs typeface="Montserrat"/>
              <a:sym typeface="Montserrat"/>
            </a:endParaRPr>
          </a:p>
          <a:p>
            <a:pPr marL="457200" marR="0" lvl="0" indent="-342900" algn="l" rtl="0">
              <a:lnSpc>
                <a:spcPct val="100000"/>
              </a:lnSpc>
              <a:spcBef>
                <a:spcPts val="0"/>
              </a:spcBef>
              <a:spcAft>
                <a:spcPts val="0"/>
              </a:spcAft>
              <a:buClr>
                <a:schemeClr val="lt1"/>
              </a:buClr>
              <a:buSzPts val="1800"/>
              <a:buFont typeface="Montserrat"/>
              <a:buChar char="●"/>
            </a:pPr>
            <a:endParaRPr lang="en-US" sz="1600" dirty="0">
              <a:solidFill>
                <a:schemeClr val="lt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2383E47D-975F-8E41-9FDB-6B74DF9F373C}"/>
              </a:ext>
            </a:extLst>
          </p:cNvPr>
          <p:cNvSpPr/>
          <p:nvPr/>
        </p:nvSpPr>
        <p:spPr>
          <a:xfrm>
            <a:off x="1386541" y="4439278"/>
            <a:ext cx="1869545" cy="1815882"/>
          </a:xfrm>
          <a:prstGeom prst="rect">
            <a:avLst/>
          </a:prstGeom>
        </p:spPr>
        <p:txBody>
          <a:bodyPr wrap="square">
            <a:spAutoFit/>
          </a:bodyPr>
          <a:lstStyle/>
          <a:p>
            <a:r>
              <a:rPr lang="en-US" sz="1600" dirty="0">
                <a:solidFill>
                  <a:schemeClr val="bg1"/>
                </a:solidFill>
              </a:rPr>
              <a:t>Using tokens and contracts will be the standard way in which companies transact with each other.</a:t>
            </a:r>
          </a:p>
        </p:txBody>
      </p:sp>
      <p:grpSp>
        <p:nvGrpSpPr>
          <p:cNvPr id="12" name="Group 11">
            <a:extLst>
              <a:ext uri="{FF2B5EF4-FFF2-40B4-BE49-F238E27FC236}">
                <a16:creationId xmlns:a16="http://schemas.microsoft.com/office/drawing/2014/main" id="{EA01ECE8-B51E-BB42-86BA-3B26523BD72F}"/>
              </a:ext>
            </a:extLst>
          </p:cNvPr>
          <p:cNvGrpSpPr/>
          <p:nvPr/>
        </p:nvGrpSpPr>
        <p:grpSpPr>
          <a:xfrm>
            <a:off x="3370455" y="2624074"/>
            <a:ext cx="1948857" cy="3536162"/>
            <a:chOff x="695708" y="1605789"/>
            <a:chExt cx="2248521" cy="4079896"/>
          </a:xfrm>
        </p:grpSpPr>
        <p:sp>
          <p:nvSpPr>
            <p:cNvPr id="13" name="Notarization">
              <a:extLst>
                <a:ext uri="{FF2B5EF4-FFF2-40B4-BE49-F238E27FC236}">
                  <a16:creationId xmlns:a16="http://schemas.microsoft.com/office/drawing/2014/main" id="{9F4732F1-A93E-3A4C-AB43-A93AFBBE78AD}"/>
                </a:ext>
              </a:extLst>
            </p:cNvPr>
            <p:cNvSpPr txBox="1"/>
            <p:nvPr/>
          </p:nvSpPr>
          <p:spPr>
            <a:xfrm>
              <a:off x="816816" y="1605789"/>
              <a:ext cx="2006304" cy="41669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accent2"/>
                  </a:solidFill>
                </a:rPr>
                <a:t>Notarization</a:t>
              </a:r>
            </a:p>
          </p:txBody>
        </p:sp>
        <p:sp>
          <p:nvSpPr>
            <p:cNvPr id="14" name="Tokenization">
              <a:extLst>
                <a:ext uri="{FF2B5EF4-FFF2-40B4-BE49-F238E27FC236}">
                  <a16:creationId xmlns:a16="http://schemas.microsoft.com/office/drawing/2014/main" id="{DE2BD29E-FC7D-DD47-B9F5-59BBD10E5020}"/>
                </a:ext>
              </a:extLst>
            </p:cNvPr>
            <p:cNvSpPr txBox="1"/>
            <p:nvPr/>
          </p:nvSpPr>
          <p:spPr>
            <a:xfrm>
              <a:off x="695708" y="5244157"/>
              <a:ext cx="2248521" cy="4415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tx1"/>
                  </a:solidFill>
                </a:rPr>
                <a:t>Tokenization</a:t>
              </a:r>
            </a:p>
          </p:txBody>
        </p:sp>
        <p:cxnSp>
          <p:nvCxnSpPr>
            <p:cNvPr id="15" name="Connection Line">
              <a:extLst>
                <a:ext uri="{FF2B5EF4-FFF2-40B4-BE49-F238E27FC236}">
                  <a16:creationId xmlns:a16="http://schemas.microsoft.com/office/drawing/2014/main" id="{0CAACA4F-F6B8-D04A-9A24-2D6D96E99691}"/>
                </a:ext>
              </a:extLst>
            </p:cNvPr>
            <p:cNvCxnSpPr>
              <a:cxnSpLocks/>
            </p:cNvCxnSpPr>
            <p:nvPr/>
          </p:nvCxnSpPr>
          <p:spPr>
            <a:xfrm flipV="1">
              <a:off x="1819969" y="1998801"/>
              <a:ext cx="0" cy="3281453"/>
            </a:xfrm>
            <a:prstGeom prst="straightConnector1">
              <a:avLst/>
            </a:prstGeom>
            <a:ln w="38100">
              <a:solidFill>
                <a:schemeClr val="accent2"/>
              </a:solidFill>
              <a:prstDash val="dash"/>
              <a:miter lim="400000"/>
              <a:headEnd type="triangle"/>
            </a:ln>
          </p:spPr>
        </p:cxnSp>
        <p:grpSp>
          <p:nvGrpSpPr>
            <p:cNvPr id="16" name="Group 15">
              <a:extLst>
                <a:ext uri="{FF2B5EF4-FFF2-40B4-BE49-F238E27FC236}">
                  <a16:creationId xmlns:a16="http://schemas.microsoft.com/office/drawing/2014/main" id="{C4175CB7-A48B-444E-8E04-572BD825400A}"/>
                </a:ext>
              </a:extLst>
            </p:cNvPr>
            <p:cNvGrpSpPr/>
            <p:nvPr/>
          </p:nvGrpSpPr>
          <p:grpSpPr>
            <a:xfrm>
              <a:off x="1178269" y="3013200"/>
              <a:ext cx="1256217" cy="1254375"/>
              <a:chOff x="2624364" y="3089078"/>
              <a:chExt cx="1256217" cy="1254375"/>
            </a:xfrm>
          </p:grpSpPr>
          <p:sp>
            <p:nvSpPr>
              <p:cNvPr id="17" name="Oval 16">
                <a:extLst>
                  <a:ext uri="{FF2B5EF4-FFF2-40B4-BE49-F238E27FC236}">
                    <a16:creationId xmlns:a16="http://schemas.microsoft.com/office/drawing/2014/main" id="{AB553E2D-7912-2848-830F-B5C0B85A12A2}"/>
                  </a:ext>
                </a:extLst>
              </p:cNvPr>
              <p:cNvSpPr>
                <a:spLocks noChangeAspect="1"/>
              </p:cNvSpPr>
              <p:nvPr/>
            </p:nvSpPr>
            <p:spPr>
              <a:xfrm>
                <a:off x="2624364" y="3089078"/>
                <a:ext cx="1256217" cy="1254375"/>
              </a:xfrm>
              <a:prstGeom prst="ellipse">
                <a:avLst/>
              </a:prstGeom>
              <a:solidFill>
                <a:schemeClr val="tx2"/>
              </a:solid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646464"/>
                  </a:solidFill>
                </a:endParaRPr>
              </a:p>
            </p:txBody>
          </p:sp>
          <p:sp>
            <p:nvSpPr>
              <p:cNvPr id="18" name="Oval 17">
                <a:extLst>
                  <a:ext uri="{FF2B5EF4-FFF2-40B4-BE49-F238E27FC236}">
                    <a16:creationId xmlns:a16="http://schemas.microsoft.com/office/drawing/2014/main" id="{DDC41E70-0A89-1D4E-B367-EFD456E9B636}"/>
                  </a:ext>
                </a:extLst>
              </p:cNvPr>
              <p:cNvSpPr>
                <a:spLocks noChangeAspect="1"/>
              </p:cNvSpPr>
              <p:nvPr/>
            </p:nvSpPr>
            <p:spPr>
              <a:xfrm>
                <a:off x="2716419" y="3180998"/>
                <a:ext cx="1072107" cy="1070535"/>
              </a:xfrm>
              <a:prstGeom prst="ellipse">
                <a:avLst/>
              </a:prstGeom>
              <a:noFill/>
              <a:ln w="19050">
                <a:solidFill>
                  <a:srgbClr val="6464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646464"/>
                  </a:solidFill>
                </a:endParaRPr>
              </a:p>
            </p:txBody>
          </p:sp>
          <p:sp>
            <p:nvSpPr>
              <p:cNvPr id="19" name="Rectangle: Rounded Corners 11">
                <a:extLst>
                  <a:ext uri="{FF2B5EF4-FFF2-40B4-BE49-F238E27FC236}">
                    <a16:creationId xmlns:a16="http://schemas.microsoft.com/office/drawing/2014/main" id="{AB60645D-326C-AE45-9F8F-7D0833C18B4D}"/>
                  </a:ext>
                </a:extLst>
              </p:cNvPr>
              <p:cNvSpPr/>
              <p:nvPr/>
            </p:nvSpPr>
            <p:spPr>
              <a:xfrm>
                <a:off x="3043558" y="3507351"/>
                <a:ext cx="417828" cy="417828"/>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grpSp>
      <p:grpSp>
        <p:nvGrpSpPr>
          <p:cNvPr id="20" name="Group 19">
            <a:extLst>
              <a:ext uri="{FF2B5EF4-FFF2-40B4-BE49-F238E27FC236}">
                <a16:creationId xmlns:a16="http://schemas.microsoft.com/office/drawing/2014/main" id="{7CC62599-2EED-F742-911B-E2D34A7A55C2}"/>
              </a:ext>
            </a:extLst>
          </p:cNvPr>
          <p:cNvGrpSpPr/>
          <p:nvPr/>
        </p:nvGrpSpPr>
        <p:grpSpPr>
          <a:xfrm>
            <a:off x="5164796" y="2624074"/>
            <a:ext cx="1088800" cy="3536162"/>
            <a:chOff x="4239861" y="1605789"/>
            <a:chExt cx="1256217" cy="4079896"/>
          </a:xfrm>
        </p:grpSpPr>
        <p:sp>
          <p:nvSpPr>
            <p:cNvPr id="21" name="Crypto">
              <a:extLst>
                <a:ext uri="{FF2B5EF4-FFF2-40B4-BE49-F238E27FC236}">
                  <a16:creationId xmlns:a16="http://schemas.microsoft.com/office/drawing/2014/main" id="{9A9F41FD-5345-3245-9176-22C3FA08F0A4}"/>
                </a:ext>
              </a:extLst>
            </p:cNvPr>
            <p:cNvSpPr txBox="1"/>
            <p:nvPr/>
          </p:nvSpPr>
          <p:spPr>
            <a:xfrm>
              <a:off x="4300820" y="1605789"/>
              <a:ext cx="1118899" cy="41669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accent2"/>
                  </a:solidFill>
                </a:rPr>
                <a:t>Crypto</a:t>
              </a:r>
            </a:p>
          </p:txBody>
        </p:sp>
        <p:sp>
          <p:nvSpPr>
            <p:cNvPr id="22" name="Fiat">
              <a:extLst>
                <a:ext uri="{FF2B5EF4-FFF2-40B4-BE49-F238E27FC236}">
                  <a16:creationId xmlns:a16="http://schemas.microsoft.com/office/drawing/2014/main" id="{71611565-9ACA-7246-AF34-0173477D076B}"/>
                </a:ext>
              </a:extLst>
            </p:cNvPr>
            <p:cNvSpPr txBox="1"/>
            <p:nvPr/>
          </p:nvSpPr>
          <p:spPr>
            <a:xfrm>
              <a:off x="4533216" y="5244157"/>
              <a:ext cx="654115" cy="4415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tx1"/>
                  </a:solidFill>
                </a:rPr>
                <a:t>Fiat</a:t>
              </a:r>
            </a:p>
          </p:txBody>
        </p:sp>
        <p:cxnSp>
          <p:nvCxnSpPr>
            <p:cNvPr id="23" name="Connection Line">
              <a:extLst>
                <a:ext uri="{FF2B5EF4-FFF2-40B4-BE49-F238E27FC236}">
                  <a16:creationId xmlns:a16="http://schemas.microsoft.com/office/drawing/2014/main" id="{B4D6DBC7-ED6B-8C40-8B78-5BB03E1C2AD2}"/>
                </a:ext>
              </a:extLst>
            </p:cNvPr>
            <p:cNvCxnSpPr>
              <a:cxnSpLocks/>
              <a:stCxn id="22" idx="0"/>
              <a:endCxn id="21" idx="2"/>
            </p:cNvCxnSpPr>
            <p:nvPr/>
          </p:nvCxnSpPr>
          <p:spPr>
            <a:xfrm flipH="1" flipV="1">
              <a:off x="4860270" y="2022483"/>
              <a:ext cx="3" cy="3221675"/>
            </a:xfrm>
            <a:prstGeom prst="straightConnector1">
              <a:avLst/>
            </a:prstGeom>
            <a:ln w="38100">
              <a:solidFill>
                <a:schemeClr val="accent2"/>
              </a:solidFill>
              <a:prstDash val="dash"/>
              <a:miter lim="400000"/>
              <a:headEnd type="triangle"/>
            </a:ln>
          </p:spPr>
        </p:cxnSp>
        <p:sp>
          <p:nvSpPr>
            <p:cNvPr id="24" name="Oval 23">
              <a:extLst>
                <a:ext uri="{FF2B5EF4-FFF2-40B4-BE49-F238E27FC236}">
                  <a16:creationId xmlns:a16="http://schemas.microsoft.com/office/drawing/2014/main" id="{282B0A07-A925-104D-852F-54B25E488599}"/>
                </a:ext>
              </a:extLst>
            </p:cNvPr>
            <p:cNvSpPr>
              <a:spLocks noChangeAspect="1"/>
            </p:cNvSpPr>
            <p:nvPr/>
          </p:nvSpPr>
          <p:spPr>
            <a:xfrm>
              <a:off x="4239861" y="3013200"/>
              <a:ext cx="1256217" cy="1254375"/>
            </a:xfrm>
            <a:prstGeom prst="ellipse">
              <a:avLst/>
            </a:prstGeom>
            <a:solidFill>
              <a:schemeClr val="tx2"/>
            </a:solid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646464"/>
                </a:solidFill>
              </a:endParaRPr>
            </a:p>
          </p:txBody>
        </p:sp>
        <p:sp>
          <p:nvSpPr>
            <p:cNvPr id="25" name="Shape 1237">
              <a:extLst>
                <a:ext uri="{FF2B5EF4-FFF2-40B4-BE49-F238E27FC236}">
                  <a16:creationId xmlns:a16="http://schemas.microsoft.com/office/drawing/2014/main" id="{C27A59BB-958C-DF46-A076-785F5BB5A507}"/>
                </a:ext>
              </a:extLst>
            </p:cNvPr>
            <p:cNvSpPr/>
            <p:nvPr/>
          </p:nvSpPr>
          <p:spPr>
            <a:xfrm>
              <a:off x="4424476" y="3196894"/>
              <a:ext cx="886986" cy="886987"/>
            </a:xfrm>
            <a:prstGeom prst="ellipse">
              <a:avLst/>
            </a:prstGeom>
            <a:solidFill>
              <a:schemeClr val="tx2"/>
            </a:solid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ctr">
              <a:noAutofit/>
            </a:bodyPr>
            <a:lstStyle>
              <a:lvl1pPr algn="ctr">
                <a:defRPr sz="9800" b="1"/>
              </a:lvl1pPr>
            </a:lstStyle>
            <a:p>
              <a:r>
                <a:rPr sz="5400" dirty="0">
                  <a:solidFill>
                    <a:srgbClr val="646464"/>
                  </a:solidFill>
                </a:rPr>
                <a:t>¥</a:t>
              </a:r>
            </a:p>
          </p:txBody>
        </p:sp>
      </p:grpSp>
      <p:sp>
        <p:nvSpPr>
          <p:cNvPr id="26" name="TextBox 25">
            <a:extLst>
              <a:ext uri="{FF2B5EF4-FFF2-40B4-BE49-F238E27FC236}">
                <a16:creationId xmlns:a16="http://schemas.microsoft.com/office/drawing/2014/main" id="{4E38576A-D4EE-F340-B01E-AF3DA0F9EA44}"/>
              </a:ext>
            </a:extLst>
          </p:cNvPr>
          <p:cNvSpPr txBox="1"/>
          <p:nvPr/>
        </p:nvSpPr>
        <p:spPr>
          <a:xfrm>
            <a:off x="3614057" y="1295400"/>
            <a:ext cx="360355" cy="193899"/>
          </a:xfrm>
          <a:prstGeom prst="rect">
            <a:avLst/>
          </a:prstGeom>
          <a:noFill/>
        </p:spPr>
        <p:txBody>
          <a:bodyPr wrap="none" lIns="0" tIns="36576" rIns="0" bIns="0" rtlCol="0">
            <a:spAutoFit/>
          </a:bodyPr>
          <a:lstStyle/>
          <a:p>
            <a:pPr marL="356616" indent="-356616">
              <a:lnSpc>
                <a:spcPct val="85000"/>
              </a:lnSpc>
              <a:spcAft>
                <a:spcPts val="600"/>
              </a:spcAft>
              <a:buClr>
                <a:schemeClr val="accent2"/>
              </a:buClr>
              <a:buSzPct val="70000"/>
              <a:buFont typeface="Arial" pitchFamily="34" charset="0"/>
              <a:buChar char="►"/>
            </a:pPr>
            <a:endParaRPr lang="en-US" sz="1200" dirty="0" err="1">
              <a:solidFill>
                <a:schemeClr val="bg1"/>
              </a:solidFill>
            </a:endParaRPr>
          </a:p>
        </p:txBody>
      </p:sp>
      <p:pic>
        <p:nvPicPr>
          <p:cNvPr id="3" name="Picture 2">
            <a:extLst>
              <a:ext uri="{FF2B5EF4-FFF2-40B4-BE49-F238E27FC236}">
                <a16:creationId xmlns:a16="http://schemas.microsoft.com/office/drawing/2014/main" id="{2C351E16-5437-6B4F-A471-D5EAD4DE0F5F}"/>
              </a:ext>
            </a:extLst>
          </p:cNvPr>
          <p:cNvPicPr>
            <a:picLocks noChangeAspect="1"/>
          </p:cNvPicPr>
          <p:nvPr/>
        </p:nvPicPr>
        <p:blipFill>
          <a:blip r:embed="rId4"/>
          <a:stretch>
            <a:fillRect/>
          </a:stretch>
        </p:blipFill>
        <p:spPr>
          <a:xfrm>
            <a:off x="242491" y="2604935"/>
            <a:ext cx="1034498" cy="1034498"/>
          </a:xfrm>
          <a:prstGeom prst="roundRect">
            <a:avLst/>
          </a:prstGeom>
        </p:spPr>
      </p:pic>
      <p:pic>
        <p:nvPicPr>
          <p:cNvPr id="5" name="Picture 4">
            <a:extLst>
              <a:ext uri="{FF2B5EF4-FFF2-40B4-BE49-F238E27FC236}">
                <a16:creationId xmlns:a16="http://schemas.microsoft.com/office/drawing/2014/main" id="{ADB57FDF-59F2-A549-AA97-B4E831D3DD1B}"/>
              </a:ext>
            </a:extLst>
          </p:cNvPr>
          <p:cNvPicPr>
            <a:picLocks noChangeAspect="1"/>
          </p:cNvPicPr>
          <p:nvPr/>
        </p:nvPicPr>
        <p:blipFill rotWithShape="1">
          <a:blip r:embed="rId5"/>
          <a:srcRect l="23647" t="1954" r="28323" b="37849"/>
          <a:stretch/>
        </p:blipFill>
        <p:spPr>
          <a:xfrm>
            <a:off x="242003" y="4520871"/>
            <a:ext cx="1105014" cy="1079583"/>
          </a:xfrm>
          <a:prstGeom prst="roundRect">
            <a:avLst/>
          </a:prstGeom>
        </p:spPr>
      </p:pic>
      <p:grpSp>
        <p:nvGrpSpPr>
          <p:cNvPr id="30" name="Group 29">
            <a:extLst>
              <a:ext uri="{FF2B5EF4-FFF2-40B4-BE49-F238E27FC236}">
                <a16:creationId xmlns:a16="http://schemas.microsoft.com/office/drawing/2014/main" id="{0892EF75-55BE-F843-A9D3-162B13DF562C}"/>
              </a:ext>
            </a:extLst>
          </p:cNvPr>
          <p:cNvGrpSpPr/>
          <p:nvPr/>
        </p:nvGrpSpPr>
        <p:grpSpPr>
          <a:xfrm>
            <a:off x="6230982" y="2624074"/>
            <a:ext cx="1541367" cy="3536162"/>
            <a:chOff x="6875158" y="1605789"/>
            <a:chExt cx="1778374" cy="4079896"/>
          </a:xfrm>
        </p:grpSpPr>
        <p:sp>
          <p:nvSpPr>
            <p:cNvPr id="31" name="Separated">
              <a:extLst>
                <a:ext uri="{FF2B5EF4-FFF2-40B4-BE49-F238E27FC236}">
                  <a16:creationId xmlns:a16="http://schemas.microsoft.com/office/drawing/2014/main" id="{00A585F0-3046-4B47-B7DC-97A704CE9A40}"/>
                </a:ext>
              </a:extLst>
            </p:cNvPr>
            <p:cNvSpPr txBox="1"/>
            <p:nvPr/>
          </p:nvSpPr>
          <p:spPr>
            <a:xfrm>
              <a:off x="6925169" y="1605789"/>
              <a:ext cx="1678351" cy="41669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accent2"/>
                  </a:solidFill>
                </a:rPr>
                <a:t>Separated</a:t>
              </a:r>
            </a:p>
          </p:txBody>
        </p:sp>
        <p:sp>
          <p:nvSpPr>
            <p:cNvPr id="32" name="Integrated">
              <a:extLst>
                <a:ext uri="{FF2B5EF4-FFF2-40B4-BE49-F238E27FC236}">
                  <a16:creationId xmlns:a16="http://schemas.microsoft.com/office/drawing/2014/main" id="{98854F01-E8B9-984D-B0FF-80B94D46E7AF}"/>
                </a:ext>
              </a:extLst>
            </p:cNvPr>
            <p:cNvSpPr txBox="1"/>
            <p:nvPr/>
          </p:nvSpPr>
          <p:spPr>
            <a:xfrm>
              <a:off x="6875158" y="5244157"/>
              <a:ext cx="1778374" cy="4415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tx1"/>
                  </a:solidFill>
                </a:rPr>
                <a:t>Integrated</a:t>
              </a:r>
            </a:p>
          </p:txBody>
        </p:sp>
        <p:cxnSp>
          <p:nvCxnSpPr>
            <p:cNvPr id="33" name="Connection Line">
              <a:extLst>
                <a:ext uri="{FF2B5EF4-FFF2-40B4-BE49-F238E27FC236}">
                  <a16:creationId xmlns:a16="http://schemas.microsoft.com/office/drawing/2014/main" id="{89EE0259-DE7A-BF40-BEA0-4FC530833349}"/>
                </a:ext>
              </a:extLst>
            </p:cNvPr>
            <p:cNvCxnSpPr>
              <a:cxnSpLocks/>
              <a:stCxn id="32" idx="0"/>
              <a:endCxn id="31" idx="2"/>
            </p:cNvCxnSpPr>
            <p:nvPr/>
          </p:nvCxnSpPr>
          <p:spPr>
            <a:xfrm flipH="1" flipV="1">
              <a:off x="7764344" y="2022483"/>
              <a:ext cx="2" cy="3221675"/>
            </a:xfrm>
            <a:prstGeom prst="straightConnector1">
              <a:avLst/>
            </a:prstGeom>
            <a:ln w="38100">
              <a:solidFill>
                <a:schemeClr val="accent2"/>
              </a:solidFill>
              <a:prstDash val="dash"/>
              <a:miter lim="400000"/>
              <a:headEnd type="triangle"/>
            </a:ln>
          </p:spPr>
        </p:cxnSp>
        <p:grpSp>
          <p:nvGrpSpPr>
            <p:cNvPr id="34" name="Group 33">
              <a:extLst>
                <a:ext uri="{FF2B5EF4-FFF2-40B4-BE49-F238E27FC236}">
                  <a16:creationId xmlns:a16="http://schemas.microsoft.com/office/drawing/2014/main" id="{6B31D8BE-EC2D-A141-8BCD-13ACD04E657D}"/>
                </a:ext>
              </a:extLst>
            </p:cNvPr>
            <p:cNvGrpSpPr/>
            <p:nvPr/>
          </p:nvGrpSpPr>
          <p:grpSpPr>
            <a:xfrm>
              <a:off x="7144986" y="3013200"/>
              <a:ext cx="1256217" cy="1254375"/>
              <a:chOff x="7247886" y="-1446820"/>
              <a:chExt cx="1256217" cy="1254375"/>
            </a:xfrm>
          </p:grpSpPr>
          <p:sp>
            <p:nvSpPr>
              <p:cNvPr id="35" name="Oval 34">
                <a:extLst>
                  <a:ext uri="{FF2B5EF4-FFF2-40B4-BE49-F238E27FC236}">
                    <a16:creationId xmlns:a16="http://schemas.microsoft.com/office/drawing/2014/main" id="{AF3CAACD-E040-F34F-8B47-528678EAF788}"/>
                  </a:ext>
                </a:extLst>
              </p:cNvPr>
              <p:cNvSpPr>
                <a:spLocks noChangeAspect="1"/>
              </p:cNvSpPr>
              <p:nvPr/>
            </p:nvSpPr>
            <p:spPr>
              <a:xfrm>
                <a:off x="7247886" y="-1446820"/>
                <a:ext cx="1256217" cy="1254375"/>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36" name="Group 35">
                <a:extLst>
                  <a:ext uri="{FF2B5EF4-FFF2-40B4-BE49-F238E27FC236}">
                    <a16:creationId xmlns:a16="http://schemas.microsoft.com/office/drawing/2014/main" id="{17B58618-6D36-0C4F-ABDD-A2B49BC71C5C}"/>
                  </a:ext>
                </a:extLst>
              </p:cNvPr>
              <p:cNvGrpSpPr/>
              <p:nvPr/>
            </p:nvGrpSpPr>
            <p:grpSpPr>
              <a:xfrm>
                <a:off x="7365337" y="-1333902"/>
                <a:ext cx="1044562" cy="1040119"/>
                <a:chOff x="7428884" y="3130021"/>
                <a:chExt cx="1044562" cy="1040119"/>
              </a:xfrm>
            </p:grpSpPr>
            <p:grpSp>
              <p:nvGrpSpPr>
                <p:cNvPr id="37" name="Group 36">
                  <a:extLst>
                    <a:ext uri="{FF2B5EF4-FFF2-40B4-BE49-F238E27FC236}">
                      <a16:creationId xmlns:a16="http://schemas.microsoft.com/office/drawing/2014/main" id="{D5F64506-7FFA-4941-B3C6-C18F144BA2C3}"/>
                    </a:ext>
                  </a:extLst>
                </p:cNvPr>
                <p:cNvGrpSpPr/>
                <p:nvPr/>
              </p:nvGrpSpPr>
              <p:grpSpPr>
                <a:xfrm>
                  <a:off x="8022410" y="3130021"/>
                  <a:ext cx="451036" cy="417572"/>
                  <a:chOff x="8022410" y="3130021"/>
                  <a:chExt cx="451036" cy="417572"/>
                </a:xfrm>
              </p:grpSpPr>
              <p:sp>
                <p:nvSpPr>
                  <p:cNvPr id="43" name="Flowchart: Delay 101">
                    <a:extLst>
                      <a:ext uri="{FF2B5EF4-FFF2-40B4-BE49-F238E27FC236}">
                        <a16:creationId xmlns:a16="http://schemas.microsoft.com/office/drawing/2014/main" id="{5A9CF5F1-6E04-6E45-899A-66035FE87817}"/>
                      </a:ext>
                    </a:extLst>
                  </p:cNvPr>
                  <p:cNvSpPr/>
                  <p:nvPr/>
                </p:nvSpPr>
                <p:spPr>
                  <a:xfrm rot="18894921">
                    <a:off x="8060370" y="3151317"/>
                    <a:ext cx="358316" cy="434236"/>
                  </a:xfrm>
                  <a:prstGeom prst="flowChartDelay">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dirty="0">
                      <a:solidFill>
                        <a:schemeClr val="tx1"/>
                      </a:solidFill>
                    </a:endParaRPr>
                  </a:p>
                </p:txBody>
              </p:sp>
              <p:cxnSp>
                <p:nvCxnSpPr>
                  <p:cNvPr id="44" name="Straight Connector 43">
                    <a:extLst>
                      <a:ext uri="{FF2B5EF4-FFF2-40B4-BE49-F238E27FC236}">
                        <a16:creationId xmlns:a16="http://schemas.microsoft.com/office/drawing/2014/main" id="{53220517-47A1-F74A-B37E-17F0CE738B65}"/>
                      </a:ext>
                    </a:extLst>
                  </p:cNvPr>
                  <p:cNvCxnSpPr>
                    <a:stCxn id="43" idx="3"/>
                  </p:cNvCxnSpPr>
                  <p:nvPr/>
                </p:nvCxnSpPr>
                <p:spPr>
                  <a:xfrm flipV="1">
                    <a:off x="8366025" y="3130021"/>
                    <a:ext cx="107421" cy="111543"/>
                  </a:xfrm>
                  <a:prstGeom prst="line">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8" name="Group 37">
                  <a:extLst>
                    <a:ext uri="{FF2B5EF4-FFF2-40B4-BE49-F238E27FC236}">
                      <a16:creationId xmlns:a16="http://schemas.microsoft.com/office/drawing/2014/main" id="{A838C449-E74B-A041-880A-6524A2B5DB44}"/>
                    </a:ext>
                  </a:extLst>
                </p:cNvPr>
                <p:cNvGrpSpPr/>
                <p:nvPr/>
              </p:nvGrpSpPr>
              <p:grpSpPr>
                <a:xfrm rot="10800000">
                  <a:off x="7428884" y="3526631"/>
                  <a:ext cx="627539" cy="643509"/>
                  <a:chOff x="7845907" y="3130021"/>
                  <a:chExt cx="627539" cy="643509"/>
                </a:xfrm>
              </p:grpSpPr>
              <p:sp>
                <p:nvSpPr>
                  <p:cNvPr id="39" name="Flowchart: Delay 97">
                    <a:extLst>
                      <a:ext uri="{FF2B5EF4-FFF2-40B4-BE49-F238E27FC236}">
                        <a16:creationId xmlns:a16="http://schemas.microsoft.com/office/drawing/2014/main" id="{677C3BD9-3F8A-8C4F-B8FF-2CFD312080ED}"/>
                      </a:ext>
                    </a:extLst>
                  </p:cNvPr>
                  <p:cNvSpPr/>
                  <p:nvPr/>
                </p:nvSpPr>
                <p:spPr>
                  <a:xfrm rot="18894921">
                    <a:off x="8060370" y="3151317"/>
                    <a:ext cx="358316" cy="434236"/>
                  </a:xfrm>
                  <a:prstGeom prst="flowChartDelay">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200" dirty="0">
                      <a:solidFill>
                        <a:schemeClr val="tx1"/>
                      </a:solidFill>
                    </a:endParaRPr>
                  </a:p>
                </p:txBody>
              </p:sp>
              <p:cxnSp>
                <p:nvCxnSpPr>
                  <p:cNvPr id="40" name="Straight Connector 39">
                    <a:extLst>
                      <a:ext uri="{FF2B5EF4-FFF2-40B4-BE49-F238E27FC236}">
                        <a16:creationId xmlns:a16="http://schemas.microsoft.com/office/drawing/2014/main" id="{5E6EE62C-CF66-AD45-A530-0CAC09A02A5A}"/>
                      </a:ext>
                    </a:extLst>
                  </p:cNvPr>
                  <p:cNvCxnSpPr>
                    <a:stCxn id="39" idx="3"/>
                  </p:cNvCxnSpPr>
                  <p:nvPr/>
                </p:nvCxnSpPr>
                <p:spPr>
                  <a:xfrm flipV="1">
                    <a:off x="8366025" y="3130021"/>
                    <a:ext cx="107421" cy="111543"/>
                  </a:xfrm>
                  <a:prstGeom prst="line">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a:extLst>
                      <a:ext uri="{FF2B5EF4-FFF2-40B4-BE49-F238E27FC236}">
                        <a16:creationId xmlns:a16="http://schemas.microsoft.com/office/drawing/2014/main" id="{FEA31E3C-E0F9-D346-A1DB-F144132CA810}"/>
                      </a:ext>
                    </a:extLst>
                  </p:cNvPr>
                  <p:cNvCxnSpPr>
                    <a:cxnSpLocks/>
                  </p:cNvCxnSpPr>
                  <p:nvPr/>
                </p:nvCxnSpPr>
                <p:spPr>
                  <a:xfrm rot="10800000" flipH="1">
                    <a:off x="8007832" y="3599127"/>
                    <a:ext cx="167957" cy="174403"/>
                  </a:xfrm>
                  <a:prstGeom prst="line">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FFAF5FBC-DBF3-AE43-AFA3-D89702753DAA}"/>
                      </a:ext>
                    </a:extLst>
                  </p:cNvPr>
                  <p:cNvCxnSpPr>
                    <a:cxnSpLocks/>
                  </p:cNvCxnSpPr>
                  <p:nvPr/>
                </p:nvCxnSpPr>
                <p:spPr>
                  <a:xfrm rot="10800000" flipH="1">
                    <a:off x="7845907" y="3437202"/>
                    <a:ext cx="167957" cy="174403"/>
                  </a:xfrm>
                  <a:prstGeom prst="line">
                    <a:avLst/>
                  </a:prstGeom>
                  <a:noFill/>
                  <a:ln w="76200">
                    <a:solidFill>
                      <a:srgbClr val="646464"/>
                    </a:solidFill>
                  </a:ln>
                </p:spPr>
                <p:style>
                  <a:lnRef idx="2">
                    <a:schemeClr val="accent1">
                      <a:shade val="50000"/>
                    </a:schemeClr>
                  </a:lnRef>
                  <a:fillRef idx="1">
                    <a:schemeClr val="accent1"/>
                  </a:fillRef>
                  <a:effectRef idx="0">
                    <a:schemeClr val="accent1"/>
                  </a:effectRef>
                  <a:fontRef idx="minor">
                    <a:schemeClr val="lt1"/>
                  </a:fontRef>
                </p:style>
              </p:cxnSp>
            </p:grpSp>
          </p:grpSp>
        </p:grpSp>
      </p:grpSp>
      <p:grpSp>
        <p:nvGrpSpPr>
          <p:cNvPr id="45" name="Group 44">
            <a:extLst>
              <a:ext uri="{FF2B5EF4-FFF2-40B4-BE49-F238E27FC236}">
                <a16:creationId xmlns:a16="http://schemas.microsoft.com/office/drawing/2014/main" id="{FA1EDEED-32E2-8649-AD21-4D8A5AD83A75}"/>
              </a:ext>
            </a:extLst>
          </p:cNvPr>
          <p:cNvGrpSpPr/>
          <p:nvPr/>
        </p:nvGrpSpPr>
        <p:grpSpPr>
          <a:xfrm>
            <a:off x="7779290" y="2624074"/>
            <a:ext cx="1088800" cy="3536162"/>
            <a:chOff x="10050111" y="1622706"/>
            <a:chExt cx="1256217" cy="4079896"/>
          </a:xfrm>
        </p:grpSpPr>
        <p:sp>
          <p:nvSpPr>
            <p:cNvPr id="46" name="Private">
              <a:extLst>
                <a:ext uri="{FF2B5EF4-FFF2-40B4-BE49-F238E27FC236}">
                  <a16:creationId xmlns:a16="http://schemas.microsoft.com/office/drawing/2014/main" id="{3FA14E46-CFC0-E844-9A40-9869F40AB3A6}"/>
                </a:ext>
              </a:extLst>
            </p:cNvPr>
            <p:cNvSpPr txBox="1"/>
            <p:nvPr/>
          </p:nvSpPr>
          <p:spPr>
            <a:xfrm>
              <a:off x="10089671" y="1622706"/>
              <a:ext cx="1157481" cy="41669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accent2"/>
                  </a:solidFill>
                </a:rPr>
                <a:t>Private</a:t>
              </a:r>
            </a:p>
          </p:txBody>
        </p:sp>
        <p:sp>
          <p:nvSpPr>
            <p:cNvPr id="47" name="Public">
              <a:extLst>
                <a:ext uri="{FF2B5EF4-FFF2-40B4-BE49-F238E27FC236}">
                  <a16:creationId xmlns:a16="http://schemas.microsoft.com/office/drawing/2014/main" id="{F54E00B4-07B5-2241-AB4D-7333AE2CB0D1}"/>
                </a:ext>
              </a:extLst>
            </p:cNvPr>
            <p:cNvSpPr txBox="1"/>
            <p:nvPr/>
          </p:nvSpPr>
          <p:spPr>
            <a:xfrm>
              <a:off x="10116503" y="5261074"/>
              <a:ext cx="1103818" cy="4415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a:defRPr sz="6200" b="1"/>
              </a:lvl1pPr>
            </a:lstStyle>
            <a:p>
              <a:r>
                <a:rPr sz="1800" dirty="0">
                  <a:solidFill>
                    <a:schemeClr val="tx1"/>
                  </a:solidFill>
                </a:rPr>
                <a:t>Public</a:t>
              </a:r>
            </a:p>
          </p:txBody>
        </p:sp>
        <p:cxnSp>
          <p:nvCxnSpPr>
            <p:cNvPr id="48" name="Connection Line">
              <a:extLst>
                <a:ext uri="{FF2B5EF4-FFF2-40B4-BE49-F238E27FC236}">
                  <a16:creationId xmlns:a16="http://schemas.microsoft.com/office/drawing/2014/main" id="{513418E1-EEF1-2A47-9A35-862DC73A9A83}"/>
                </a:ext>
              </a:extLst>
            </p:cNvPr>
            <p:cNvCxnSpPr>
              <a:cxnSpLocks/>
              <a:stCxn id="47" idx="0"/>
              <a:endCxn id="46" idx="2"/>
            </p:cNvCxnSpPr>
            <p:nvPr/>
          </p:nvCxnSpPr>
          <p:spPr>
            <a:xfrm flipV="1">
              <a:off x="10668411" y="2039400"/>
              <a:ext cx="2" cy="3221675"/>
            </a:xfrm>
            <a:prstGeom prst="straightConnector1">
              <a:avLst/>
            </a:prstGeom>
            <a:ln w="38100">
              <a:solidFill>
                <a:schemeClr val="accent2"/>
              </a:solidFill>
              <a:prstDash val="dash"/>
              <a:miter lim="400000"/>
              <a:headEnd type="triangle"/>
            </a:ln>
          </p:spPr>
        </p:cxnSp>
        <p:sp>
          <p:nvSpPr>
            <p:cNvPr id="49" name="Oval 48">
              <a:extLst>
                <a:ext uri="{FF2B5EF4-FFF2-40B4-BE49-F238E27FC236}">
                  <a16:creationId xmlns:a16="http://schemas.microsoft.com/office/drawing/2014/main" id="{9FA52D42-6D05-B24C-A6BD-A61020729A7E}"/>
                </a:ext>
              </a:extLst>
            </p:cNvPr>
            <p:cNvSpPr>
              <a:spLocks noChangeAspect="1"/>
            </p:cNvSpPr>
            <p:nvPr/>
          </p:nvSpPr>
          <p:spPr>
            <a:xfrm>
              <a:off x="10050111" y="3013200"/>
              <a:ext cx="1256217" cy="1254375"/>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rgbClr val="646464"/>
                </a:solidFill>
              </a:endParaRPr>
            </a:p>
          </p:txBody>
        </p:sp>
        <p:sp>
          <p:nvSpPr>
            <p:cNvPr id="50" name="Freeform 5">
              <a:extLst>
                <a:ext uri="{FF2B5EF4-FFF2-40B4-BE49-F238E27FC236}">
                  <a16:creationId xmlns:a16="http://schemas.microsoft.com/office/drawing/2014/main" id="{1F221990-242A-834F-A8E0-398E8FD921CA}"/>
                </a:ext>
              </a:extLst>
            </p:cNvPr>
            <p:cNvSpPr>
              <a:spLocks noChangeAspect="1" noEditPoints="1"/>
            </p:cNvSpPr>
            <p:nvPr/>
          </p:nvSpPr>
          <p:spPr bwMode="auto">
            <a:xfrm>
              <a:off x="10106360" y="3068528"/>
              <a:ext cx="1090895" cy="1051560"/>
            </a:xfrm>
            <a:custGeom>
              <a:avLst/>
              <a:gdLst>
                <a:gd name="T0" fmla="*/ 1089 w 2049"/>
                <a:gd name="T1" fmla="*/ 0 h 1973"/>
                <a:gd name="T2" fmla="*/ 199 w 2049"/>
                <a:gd name="T3" fmla="*/ 600 h 1973"/>
                <a:gd name="T4" fmla="*/ 1842 w 2049"/>
                <a:gd name="T5" fmla="*/ 1444 h 1973"/>
                <a:gd name="T6" fmla="*/ 1790 w 2049"/>
                <a:gd name="T7" fmla="*/ 1266 h 1973"/>
                <a:gd name="T8" fmla="*/ 1651 w 2049"/>
                <a:gd name="T9" fmla="*/ 869 h 1973"/>
                <a:gd name="T10" fmla="*/ 1412 w 2049"/>
                <a:gd name="T11" fmla="*/ 830 h 1973"/>
                <a:gd name="T12" fmla="*/ 1262 w 2049"/>
                <a:gd name="T13" fmla="*/ 480 h 1973"/>
                <a:gd name="T14" fmla="*/ 1500 w 2049"/>
                <a:gd name="T15" fmla="*/ 576 h 1973"/>
                <a:gd name="T16" fmla="*/ 1884 w 2049"/>
                <a:gd name="T17" fmla="*/ 547 h 1973"/>
                <a:gd name="T18" fmla="*/ 1658 w 2049"/>
                <a:gd name="T19" fmla="*/ 350 h 1973"/>
                <a:gd name="T20" fmla="*/ 1401 w 2049"/>
                <a:gd name="T21" fmla="*/ 289 h 1973"/>
                <a:gd name="T22" fmla="*/ 1269 w 2049"/>
                <a:gd name="T23" fmla="*/ 224 h 1973"/>
                <a:gd name="T24" fmla="*/ 1502 w 2049"/>
                <a:gd name="T25" fmla="*/ 165 h 1973"/>
                <a:gd name="T26" fmla="*/ 815 w 2049"/>
                <a:gd name="T27" fmla="*/ 187 h 1973"/>
                <a:gd name="T28" fmla="*/ 968 w 2049"/>
                <a:gd name="T29" fmla="*/ 263 h 1973"/>
                <a:gd name="T30" fmla="*/ 778 w 2049"/>
                <a:gd name="T31" fmla="*/ 457 h 1973"/>
                <a:gd name="T32" fmla="*/ 385 w 2049"/>
                <a:gd name="T33" fmla="*/ 608 h 1973"/>
                <a:gd name="T34" fmla="*/ 449 w 2049"/>
                <a:gd name="T35" fmla="*/ 781 h 1973"/>
                <a:gd name="T36" fmla="*/ 268 w 2049"/>
                <a:gd name="T37" fmla="*/ 603 h 1973"/>
                <a:gd name="T38" fmla="*/ 503 w 2049"/>
                <a:gd name="T39" fmla="*/ 1156 h 1973"/>
                <a:gd name="T40" fmla="*/ 568 w 2049"/>
                <a:gd name="T41" fmla="*/ 854 h 1973"/>
                <a:gd name="T42" fmla="*/ 847 w 2049"/>
                <a:gd name="T43" fmla="*/ 960 h 1973"/>
                <a:gd name="T44" fmla="*/ 1050 w 2049"/>
                <a:gd name="T45" fmla="*/ 1120 h 1973"/>
                <a:gd name="T46" fmla="*/ 897 w 2049"/>
                <a:gd name="T47" fmla="*/ 1376 h 1973"/>
                <a:gd name="T48" fmla="*/ 769 w 2049"/>
                <a:gd name="T49" fmla="*/ 1568 h 1973"/>
                <a:gd name="T50" fmla="*/ 673 w 2049"/>
                <a:gd name="T51" fmla="*/ 1530 h 1973"/>
                <a:gd name="T52" fmla="*/ 232 w 2049"/>
                <a:gd name="T53" fmla="*/ 698 h 1973"/>
                <a:gd name="T54" fmla="*/ 431 w 2049"/>
                <a:gd name="T55" fmla="*/ 901 h 1973"/>
                <a:gd name="T56" fmla="*/ 385 w 2049"/>
                <a:gd name="T57" fmla="*/ 1056 h 1973"/>
                <a:gd name="T58" fmla="*/ 475 w 2049"/>
                <a:gd name="T59" fmla="*/ 1215 h 1973"/>
                <a:gd name="T60" fmla="*/ 611 w 2049"/>
                <a:gd name="T61" fmla="*/ 1548 h 1973"/>
                <a:gd name="T62" fmla="*/ 791 w 2049"/>
                <a:gd name="T63" fmla="*/ 1758 h 1973"/>
                <a:gd name="T64" fmla="*/ 833 w 2049"/>
                <a:gd name="T65" fmla="*/ 1584 h 1973"/>
                <a:gd name="T66" fmla="*/ 961 w 2049"/>
                <a:gd name="T67" fmla="*/ 1389 h 1973"/>
                <a:gd name="T68" fmla="*/ 1120 w 2049"/>
                <a:gd name="T69" fmla="*/ 1094 h 1973"/>
                <a:gd name="T70" fmla="*/ 979 w 2049"/>
                <a:gd name="T71" fmla="*/ 1056 h 1973"/>
                <a:gd name="T72" fmla="*/ 661 w 2049"/>
                <a:gd name="T73" fmla="*/ 896 h 1973"/>
                <a:gd name="T74" fmla="*/ 555 w 2049"/>
                <a:gd name="T75" fmla="*/ 777 h 1973"/>
                <a:gd name="T76" fmla="*/ 504 w 2049"/>
                <a:gd name="T77" fmla="*/ 745 h 1973"/>
                <a:gd name="T78" fmla="*/ 646 w 2049"/>
                <a:gd name="T79" fmla="*/ 608 h 1973"/>
                <a:gd name="T80" fmla="*/ 828 w 2049"/>
                <a:gd name="T81" fmla="*/ 496 h 1973"/>
                <a:gd name="T82" fmla="*/ 1023 w 2049"/>
                <a:gd name="T83" fmla="*/ 298 h 1973"/>
                <a:gd name="T84" fmla="*/ 1030 w 2049"/>
                <a:gd name="T85" fmla="*/ 161 h 1973"/>
                <a:gd name="T86" fmla="*/ 1428 w 2049"/>
                <a:gd name="T87" fmla="*/ 131 h 1973"/>
                <a:gd name="T88" fmla="*/ 1220 w 2049"/>
                <a:gd name="T89" fmla="*/ 178 h 1973"/>
                <a:gd name="T90" fmla="*/ 1175 w 2049"/>
                <a:gd name="T91" fmla="*/ 350 h 1973"/>
                <a:gd name="T92" fmla="*/ 1408 w 2049"/>
                <a:gd name="T93" fmla="*/ 353 h 1973"/>
                <a:gd name="T94" fmla="*/ 1659 w 2049"/>
                <a:gd name="T95" fmla="*/ 415 h 1973"/>
                <a:gd name="T96" fmla="*/ 1852 w 2049"/>
                <a:gd name="T97" fmla="*/ 491 h 1973"/>
                <a:gd name="T98" fmla="*/ 1467 w 2049"/>
                <a:gd name="T99" fmla="*/ 430 h 1973"/>
                <a:gd name="T100" fmla="*/ 1226 w 2049"/>
                <a:gd name="T101" fmla="*/ 425 h 1973"/>
                <a:gd name="T102" fmla="*/ 1153 w 2049"/>
                <a:gd name="T103" fmla="*/ 773 h 1973"/>
                <a:gd name="T104" fmla="*/ 1417 w 2049"/>
                <a:gd name="T105" fmla="*/ 895 h 1973"/>
                <a:gd name="T106" fmla="*/ 1601 w 2049"/>
                <a:gd name="T107" fmla="*/ 1024 h 1973"/>
                <a:gd name="T108" fmla="*/ 1729 w 2049"/>
                <a:gd name="T109" fmla="*/ 1408 h 1973"/>
                <a:gd name="T110" fmla="*/ 551 w 2049"/>
                <a:gd name="T111" fmla="*/ 1677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9" h="1973">
                  <a:moveTo>
                    <a:pt x="1089" y="1920"/>
                  </a:moveTo>
                  <a:cubicBezTo>
                    <a:pt x="1619" y="1920"/>
                    <a:pt x="2049" y="1490"/>
                    <a:pt x="2049" y="960"/>
                  </a:cubicBezTo>
                  <a:cubicBezTo>
                    <a:pt x="2049" y="430"/>
                    <a:pt x="1619" y="0"/>
                    <a:pt x="1089" y="0"/>
                  </a:cubicBezTo>
                  <a:cubicBezTo>
                    <a:pt x="705" y="0"/>
                    <a:pt x="358" y="229"/>
                    <a:pt x="207" y="582"/>
                  </a:cubicBezTo>
                  <a:cubicBezTo>
                    <a:pt x="195" y="586"/>
                    <a:pt x="195" y="586"/>
                    <a:pt x="195" y="586"/>
                  </a:cubicBezTo>
                  <a:cubicBezTo>
                    <a:pt x="199" y="600"/>
                    <a:pt x="199" y="600"/>
                    <a:pt x="199" y="600"/>
                  </a:cubicBezTo>
                  <a:cubicBezTo>
                    <a:pt x="0" y="1091"/>
                    <a:pt x="237" y="1651"/>
                    <a:pt x="728" y="1850"/>
                  </a:cubicBezTo>
                  <a:cubicBezTo>
                    <a:pt x="843" y="1896"/>
                    <a:pt x="965" y="1920"/>
                    <a:pt x="1089" y="1920"/>
                  </a:cubicBezTo>
                  <a:close/>
                  <a:moveTo>
                    <a:pt x="1842" y="1444"/>
                  </a:moveTo>
                  <a:cubicBezTo>
                    <a:pt x="1793" y="1395"/>
                    <a:pt x="1793" y="1395"/>
                    <a:pt x="1793" y="1395"/>
                  </a:cubicBezTo>
                  <a:cubicBezTo>
                    <a:pt x="1793" y="1280"/>
                    <a:pt x="1793" y="1280"/>
                    <a:pt x="1793" y="1280"/>
                  </a:cubicBezTo>
                  <a:cubicBezTo>
                    <a:pt x="1793" y="1275"/>
                    <a:pt x="1792" y="1270"/>
                    <a:pt x="1790" y="1266"/>
                  </a:cubicBezTo>
                  <a:cubicBezTo>
                    <a:pt x="1665" y="1016"/>
                    <a:pt x="1665" y="1016"/>
                    <a:pt x="1665" y="1016"/>
                  </a:cubicBezTo>
                  <a:cubicBezTo>
                    <a:pt x="1665" y="896"/>
                    <a:pt x="1665" y="896"/>
                    <a:pt x="1665" y="896"/>
                  </a:cubicBezTo>
                  <a:cubicBezTo>
                    <a:pt x="1665" y="885"/>
                    <a:pt x="1660" y="875"/>
                    <a:pt x="1651" y="869"/>
                  </a:cubicBezTo>
                  <a:cubicBezTo>
                    <a:pt x="1555" y="805"/>
                    <a:pt x="1555" y="805"/>
                    <a:pt x="1555" y="805"/>
                  </a:cubicBezTo>
                  <a:cubicBezTo>
                    <a:pt x="1547" y="800"/>
                    <a:pt x="1538" y="799"/>
                    <a:pt x="1529" y="801"/>
                  </a:cubicBezTo>
                  <a:cubicBezTo>
                    <a:pt x="1412" y="830"/>
                    <a:pt x="1412" y="830"/>
                    <a:pt x="1412" y="830"/>
                  </a:cubicBezTo>
                  <a:cubicBezTo>
                    <a:pt x="1214" y="746"/>
                    <a:pt x="1214" y="746"/>
                    <a:pt x="1214" y="746"/>
                  </a:cubicBezTo>
                  <a:cubicBezTo>
                    <a:pt x="1187" y="555"/>
                    <a:pt x="1187" y="555"/>
                    <a:pt x="1187" y="555"/>
                  </a:cubicBezTo>
                  <a:cubicBezTo>
                    <a:pt x="1262" y="480"/>
                    <a:pt x="1262" y="480"/>
                    <a:pt x="1262" y="480"/>
                  </a:cubicBezTo>
                  <a:cubicBezTo>
                    <a:pt x="1424" y="480"/>
                    <a:pt x="1424" y="480"/>
                    <a:pt x="1424" y="480"/>
                  </a:cubicBezTo>
                  <a:cubicBezTo>
                    <a:pt x="1478" y="562"/>
                    <a:pt x="1478" y="562"/>
                    <a:pt x="1478" y="562"/>
                  </a:cubicBezTo>
                  <a:cubicBezTo>
                    <a:pt x="1483" y="569"/>
                    <a:pt x="1491" y="574"/>
                    <a:pt x="1500" y="576"/>
                  </a:cubicBezTo>
                  <a:cubicBezTo>
                    <a:pt x="1692" y="608"/>
                    <a:pt x="1692" y="608"/>
                    <a:pt x="1692" y="608"/>
                  </a:cubicBezTo>
                  <a:cubicBezTo>
                    <a:pt x="1697" y="608"/>
                    <a:pt x="1702" y="608"/>
                    <a:pt x="1707" y="606"/>
                  </a:cubicBezTo>
                  <a:cubicBezTo>
                    <a:pt x="1884" y="547"/>
                    <a:pt x="1884" y="547"/>
                    <a:pt x="1884" y="547"/>
                  </a:cubicBezTo>
                  <a:cubicBezTo>
                    <a:pt x="2032" y="832"/>
                    <a:pt x="2016" y="1174"/>
                    <a:pt x="1842" y="1444"/>
                  </a:cubicBezTo>
                  <a:close/>
                  <a:moveTo>
                    <a:pt x="1710" y="315"/>
                  </a:moveTo>
                  <a:cubicBezTo>
                    <a:pt x="1658" y="350"/>
                    <a:pt x="1658" y="350"/>
                    <a:pt x="1658" y="350"/>
                  </a:cubicBezTo>
                  <a:cubicBezTo>
                    <a:pt x="1513" y="321"/>
                    <a:pt x="1513" y="321"/>
                    <a:pt x="1513" y="321"/>
                  </a:cubicBezTo>
                  <a:cubicBezTo>
                    <a:pt x="1419" y="290"/>
                    <a:pt x="1419" y="290"/>
                    <a:pt x="1419" y="290"/>
                  </a:cubicBezTo>
                  <a:cubicBezTo>
                    <a:pt x="1413" y="288"/>
                    <a:pt x="1407" y="287"/>
                    <a:pt x="1401" y="289"/>
                  </a:cubicBezTo>
                  <a:cubicBezTo>
                    <a:pt x="1282" y="319"/>
                    <a:pt x="1282" y="319"/>
                    <a:pt x="1282" y="319"/>
                  </a:cubicBezTo>
                  <a:cubicBezTo>
                    <a:pt x="1230" y="301"/>
                    <a:pt x="1230" y="301"/>
                    <a:pt x="1230" y="301"/>
                  </a:cubicBezTo>
                  <a:cubicBezTo>
                    <a:pt x="1269" y="224"/>
                    <a:pt x="1269" y="224"/>
                    <a:pt x="1269" y="224"/>
                  </a:cubicBezTo>
                  <a:cubicBezTo>
                    <a:pt x="1377" y="224"/>
                    <a:pt x="1377" y="224"/>
                    <a:pt x="1377" y="224"/>
                  </a:cubicBezTo>
                  <a:cubicBezTo>
                    <a:pt x="1382" y="224"/>
                    <a:pt x="1387" y="223"/>
                    <a:pt x="1391" y="221"/>
                  </a:cubicBezTo>
                  <a:cubicBezTo>
                    <a:pt x="1502" y="165"/>
                    <a:pt x="1502" y="165"/>
                    <a:pt x="1502" y="165"/>
                  </a:cubicBezTo>
                  <a:cubicBezTo>
                    <a:pt x="1578" y="205"/>
                    <a:pt x="1648" y="256"/>
                    <a:pt x="1710" y="315"/>
                  </a:cubicBezTo>
                  <a:close/>
                  <a:moveTo>
                    <a:pt x="739" y="135"/>
                  </a:moveTo>
                  <a:cubicBezTo>
                    <a:pt x="815" y="187"/>
                    <a:pt x="815" y="187"/>
                    <a:pt x="815" y="187"/>
                  </a:cubicBezTo>
                  <a:cubicBezTo>
                    <a:pt x="819" y="189"/>
                    <a:pt x="823" y="191"/>
                    <a:pt x="828" y="192"/>
                  </a:cubicBezTo>
                  <a:cubicBezTo>
                    <a:pt x="983" y="217"/>
                    <a:pt x="983" y="217"/>
                    <a:pt x="983" y="217"/>
                  </a:cubicBezTo>
                  <a:cubicBezTo>
                    <a:pt x="968" y="263"/>
                    <a:pt x="968" y="263"/>
                    <a:pt x="968" y="263"/>
                  </a:cubicBezTo>
                  <a:cubicBezTo>
                    <a:pt x="887" y="290"/>
                    <a:pt x="887" y="290"/>
                    <a:pt x="887" y="290"/>
                  </a:cubicBezTo>
                  <a:cubicBezTo>
                    <a:pt x="880" y="292"/>
                    <a:pt x="874" y="297"/>
                    <a:pt x="870" y="304"/>
                  </a:cubicBezTo>
                  <a:cubicBezTo>
                    <a:pt x="778" y="457"/>
                    <a:pt x="778" y="457"/>
                    <a:pt x="778" y="457"/>
                  </a:cubicBezTo>
                  <a:cubicBezTo>
                    <a:pt x="630" y="545"/>
                    <a:pt x="630" y="545"/>
                    <a:pt x="630" y="545"/>
                  </a:cubicBezTo>
                  <a:cubicBezTo>
                    <a:pt x="413" y="576"/>
                    <a:pt x="413" y="576"/>
                    <a:pt x="413" y="576"/>
                  </a:cubicBezTo>
                  <a:cubicBezTo>
                    <a:pt x="397" y="579"/>
                    <a:pt x="385" y="592"/>
                    <a:pt x="385" y="608"/>
                  </a:cubicBezTo>
                  <a:cubicBezTo>
                    <a:pt x="385" y="704"/>
                    <a:pt x="385" y="704"/>
                    <a:pt x="385" y="704"/>
                  </a:cubicBezTo>
                  <a:cubicBezTo>
                    <a:pt x="385" y="712"/>
                    <a:pt x="388" y="721"/>
                    <a:pt x="394" y="727"/>
                  </a:cubicBezTo>
                  <a:cubicBezTo>
                    <a:pt x="449" y="781"/>
                    <a:pt x="449" y="781"/>
                    <a:pt x="449" y="781"/>
                  </a:cubicBezTo>
                  <a:cubicBezTo>
                    <a:pt x="449" y="836"/>
                    <a:pt x="449" y="836"/>
                    <a:pt x="449" y="836"/>
                  </a:cubicBezTo>
                  <a:cubicBezTo>
                    <a:pt x="316" y="747"/>
                    <a:pt x="316" y="747"/>
                    <a:pt x="316" y="747"/>
                  </a:cubicBezTo>
                  <a:cubicBezTo>
                    <a:pt x="268" y="603"/>
                    <a:pt x="268" y="603"/>
                    <a:pt x="268" y="603"/>
                  </a:cubicBezTo>
                  <a:cubicBezTo>
                    <a:pt x="359" y="393"/>
                    <a:pt x="528" y="226"/>
                    <a:pt x="739" y="135"/>
                  </a:cubicBezTo>
                  <a:close/>
                  <a:moveTo>
                    <a:pt x="647" y="1185"/>
                  </a:moveTo>
                  <a:cubicBezTo>
                    <a:pt x="503" y="1156"/>
                    <a:pt x="503" y="1156"/>
                    <a:pt x="503" y="1156"/>
                  </a:cubicBezTo>
                  <a:cubicBezTo>
                    <a:pt x="449" y="1048"/>
                    <a:pt x="449" y="1048"/>
                    <a:pt x="449" y="1048"/>
                  </a:cubicBezTo>
                  <a:cubicBezTo>
                    <a:pt x="449" y="973"/>
                    <a:pt x="449" y="973"/>
                    <a:pt x="449" y="973"/>
                  </a:cubicBezTo>
                  <a:cubicBezTo>
                    <a:pt x="568" y="854"/>
                    <a:pt x="568" y="854"/>
                    <a:pt x="568" y="854"/>
                  </a:cubicBezTo>
                  <a:cubicBezTo>
                    <a:pt x="612" y="942"/>
                    <a:pt x="612" y="942"/>
                    <a:pt x="612" y="942"/>
                  </a:cubicBezTo>
                  <a:cubicBezTo>
                    <a:pt x="618" y="953"/>
                    <a:pt x="629" y="960"/>
                    <a:pt x="641" y="960"/>
                  </a:cubicBezTo>
                  <a:cubicBezTo>
                    <a:pt x="847" y="960"/>
                    <a:pt x="847" y="960"/>
                    <a:pt x="847" y="960"/>
                  </a:cubicBezTo>
                  <a:cubicBezTo>
                    <a:pt x="934" y="1104"/>
                    <a:pt x="934" y="1104"/>
                    <a:pt x="934" y="1104"/>
                  </a:cubicBezTo>
                  <a:cubicBezTo>
                    <a:pt x="939" y="1114"/>
                    <a:pt x="950" y="1120"/>
                    <a:pt x="961" y="1120"/>
                  </a:cubicBezTo>
                  <a:cubicBezTo>
                    <a:pt x="1050" y="1120"/>
                    <a:pt x="1050" y="1120"/>
                    <a:pt x="1050" y="1120"/>
                  </a:cubicBezTo>
                  <a:cubicBezTo>
                    <a:pt x="1028" y="1232"/>
                    <a:pt x="1028" y="1232"/>
                    <a:pt x="1028" y="1232"/>
                  </a:cubicBezTo>
                  <a:cubicBezTo>
                    <a:pt x="906" y="1353"/>
                    <a:pt x="906" y="1353"/>
                    <a:pt x="906" y="1353"/>
                  </a:cubicBezTo>
                  <a:cubicBezTo>
                    <a:pt x="900" y="1359"/>
                    <a:pt x="897" y="1368"/>
                    <a:pt x="897" y="1376"/>
                  </a:cubicBezTo>
                  <a:cubicBezTo>
                    <a:pt x="897" y="1456"/>
                    <a:pt x="897" y="1456"/>
                    <a:pt x="897" y="1456"/>
                  </a:cubicBezTo>
                  <a:cubicBezTo>
                    <a:pt x="782" y="1542"/>
                    <a:pt x="782" y="1542"/>
                    <a:pt x="782" y="1542"/>
                  </a:cubicBezTo>
                  <a:cubicBezTo>
                    <a:pt x="774" y="1548"/>
                    <a:pt x="769" y="1558"/>
                    <a:pt x="769" y="1568"/>
                  </a:cubicBezTo>
                  <a:cubicBezTo>
                    <a:pt x="769" y="1684"/>
                    <a:pt x="769" y="1684"/>
                    <a:pt x="769" y="1684"/>
                  </a:cubicBezTo>
                  <a:cubicBezTo>
                    <a:pt x="729" y="1670"/>
                    <a:pt x="729" y="1670"/>
                    <a:pt x="729" y="1670"/>
                  </a:cubicBezTo>
                  <a:cubicBezTo>
                    <a:pt x="673" y="1530"/>
                    <a:pt x="673" y="1530"/>
                    <a:pt x="673" y="1530"/>
                  </a:cubicBezTo>
                  <a:cubicBezTo>
                    <a:pt x="673" y="1216"/>
                    <a:pt x="673" y="1216"/>
                    <a:pt x="673" y="1216"/>
                  </a:cubicBezTo>
                  <a:cubicBezTo>
                    <a:pt x="673" y="1201"/>
                    <a:pt x="662" y="1188"/>
                    <a:pt x="647" y="1185"/>
                  </a:cubicBezTo>
                  <a:close/>
                  <a:moveTo>
                    <a:pt x="232" y="698"/>
                  </a:moveTo>
                  <a:cubicBezTo>
                    <a:pt x="259" y="778"/>
                    <a:pt x="259" y="778"/>
                    <a:pt x="259" y="778"/>
                  </a:cubicBezTo>
                  <a:cubicBezTo>
                    <a:pt x="261" y="785"/>
                    <a:pt x="265" y="791"/>
                    <a:pt x="271" y="795"/>
                  </a:cubicBezTo>
                  <a:cubicBezTo>
                    <a:pt x="431" y="901"/>
                    <a:pt x="431" y="901"/>
                    <a:pt x="431" y="901"/>
                  </a:cubicBezTo>
                  <a:cubicBezTo>
                    <a:pt x="394" y="937"/>
                    <a:pt x="394" y="937"/>
                    <a:pt x="394" y="937"/>
                  </a:cubicBezTo>
                  <a:cubicBezTo>
                    <a:pt x="388" y="943"/>
                    <a:pt x="385" y="952"/>
                    <a:pt x="385" y="960"/>
                  </a:cubicBezTo>
                  <a:cubicBezTo>
                    <a:pt x="385" y="1056"/>
                    <a:pt x="385" y="1056"/>
                    <a:pt x="385" y="1056"/>
                  </a:cubicBezTo>
                  <a:cubicBezTo>
                    <a:pt x="385" y="1061"/>
                    <a:pt x="386" y="1066"/>
                    <a:pt x="388" y="1070"/>
                  </a:cubicBezTo>
                  <a:cubicBezTo>
                    <a:pt x="452" y="1198"/>
                    <a:pt x="452" y="1198"/>
                    <a:pt x="452" y="1198"/>
                  </a:cubicBezTo>
                  <a:cubicBezTo>
                    <a:pt x="457" y="1207"/>
                    <a:pt x="465" y="1213"/>
                    <a:pt x="475" y="1215"/>
                  </a:cubicBezTo>
                  <a:cubicBezTo>
                    <a:pt x="609" y="1242"/>
                    <a:pt x="609" y="1242"/>
                    <a:pt x="609" y="1242"/>
                  </a:cubicBezTo>
                  <a:cubicBezTo>
                    <a:pt x="609" y="1536"/>
                    <a:pt x="609" y="1536"/>
                    <a:pt x="609" y="1536"/>
                  </a:cubicBezTo>
                  <a:cubicBezTo>
                    <a:pt x="609" y="1540"/>
                    <a:pt x="610" y="1544"/>
                    <a:pt x="611" y="1548"/>
                  </a:cubicBezTo>
                  <a:cubicBezTo>
                    <a:pt x="675" y="1708"/>
                    <a:pt x="675" y="1708"/>
                    <a:pt x="675" y="1708"/>
                  </a:cubicBezTo>
                  <a:cubicBezTo>
                    <a:pt x="679" y="1717"/>
                    <a:pt x="686" y="1723"/>
                    <a:pt x="695" y="1726"/>
                  </a:cubicBezTo>
                  <a:cubicBezTo>
                    <a:pt x="791" y="1758"/>
                    <a:pt x="791" y="1758"/>
                    <a:pt x="791" y="1758"/>
                  </a:cubicBezTo>
                  <a:cubicBezTo>
                    <a:pt x="794" y="1759"/>
                    <a:pt x="798" y="1760"/>
                    <a:pt x="801" y="1760"/>
                  </a:cubicBezTo>
                  <a:cubicBezTo>
                    <a:pt x="819" y="1760"/>
                    <a:pt x="833" y="1746"/>
                    <a:pt x="833" y="1728"/>
                  </a:cubicBezTo>
                  <a:cubicBezTo>
                    <a:pt x="833" y="1584"/>
                    <a:pt x="833" y="1584"/>
                    <a:pt x="833" y="1584"/>
                  </a:cubicBezTo>
                  <a:cubicBezTo>
                    <a:pt x="948" y="1498"/>
                    <a:pt x="948" y="1498"/>
                    <a:pt x="948" y="1498"/>
                  </a:cubicBezTo>
                  <a:cubicBezTo>
                    <a:pt x="956" y="1492"/>
                    <a:pt x="961" y="1482"/>
                    <a:pt x="961" y="1472"/>
                  </a:cubicBezTo>
                  <a:cubicBezTo>
                    <a:pt x="961" y="1389"/>
                    <a:pt x="961" y="1389"/>
                    <a:pt x="961" y="1389"/>
                  </a:cubicBezTo>
                  <a:cubicBezTo>
                    <a:pt x="1080" y="1271"/>
                    <a:pt x="1080" y="1271"/>
                    <a:pt x="1080" y="1271"/>
                  </a:cubicBezTo>
                  <a:cubicBezTo>
                    <a:pt x="1084" y="1266"/>
                    <a:pt x="1087" y="1260"/>
                    <a:pt x="1088" y="1254"/>
                  </a:cubicBezTo>
                  <a:cubicBezTo>
                    <a:pt x="1120" y="1094"/>
                    <a:pt x="1120" y="1094"/>
                    <a:pt x="1120" y="1094"/>
                  </a:cubicBezTo>
                  <a:cubicBezTo>
                    <a:pt x="1124" y="1077"/>
                    <a:pt x="1113" y="1060"/>
                    <a:pt x="1095" y="1057"/>
                  </a:cubicBezTo>
                  <a:cubicBezTo>
                    <a:pt x="1093" y="1056"/>
                    <a:pt x="1091" y="1056"/>
                    <a:pt x="1089" y="1056"/>
                  </a:cubicBezTo>
                  <a:cubicBezTo>
                    <a:pt x="979" y="1056"/>
                    <a:pt x="979" y="1056"/>
                    <a:pt x="979" y="1056"/>
                  </a:cubicBezTo>
                  <a:cubicBezTo>
                    <a:pt x="892" y="912"/>
                    <a:pt x="892" y="912"/>
                    <a:pt x="892" y="912"/>
                  </a:cubicBezTo>
                  <a:cubicBezTo>
                    <a:pt x="887" y="902"/>
                    <a:pt x="876" y="896"/>
                    <a:pt x="865" y="896"/>
                  </a:cubicBezTo>
                  <a:cubicBezTo>
                    <a:pt x="661" y="896"/>
                    <a:pt x="661" y="896"/>
                    <a:pt x="661" y="896"/>
                  </a:cubicBezTo>
                  <a:cubicBezTo>
                    <a:pt x="606" y="786"/>
                    <a:pt x="606" y="786"/>
                    <a:pt x="606" y="786"/>
                  </a:cubicBezTo>
                  <a:cubicBezTo>
                    <a:pt x="601" y="776"/>
                    <a:pt x="592" y="770"/>
                    <a:pt x="582" y="768"/>
                  </a:cubicBezTo>
                  <a:cubicBezTo>
                    <a:pt x="572" y="767"/>
                    <a:pt x="562" y="770"/>
                    <a:pt x="555" y="777"/>
                  </a:cubicBezTo>
                  <a:cubicBezTo>
                    <a:pt x="513" y="819"/>
                    <a:pt x="513" y="819"/>
                    <a:pt x="513" y="819"/>
                  </a:cubicBezTo>
                  <a:cubicBezTo>
                    <a:pt x="513" y="768"/>
                    <a:pt x="513" y="768"/>
                    <a:pt x="513" y="768"/>
                  </a:cubicBezTo>
                  <a:cubicBezTo>
                    <a:pt x="513" y="760"/>
                    <a:pt x="510" y="751"/>
                    <a:pt x="504" y="745"/>
                  </a:cubicBezTo>
                  <a:cubicBezTo>
                    <a:pt x="449" y="691"/>
                    <a:pt x="449" y="691"/>
                    <a:pt x="449" y="691"/>
                  </a:cubicBezTo>
                  <a:cubicBezTo>
                    <a:pt x="449" y="636"/>
                    <a:pt x="449" y="636"/>
                    <a:pt x="449" y="636"/>
                  </a:cubicBezTo>
                  <a:cubicBezTo>
                    <a:pt x="646" y="608"/>
                    <a:pt x="646" y="608"/>
                    <a:pt x="646" y="608"/>
                  </a:cubicBezTo>
                  <a:cubicBezTo>
                    <a:pt x="650" y="607"/>
                    <a:pt x="654" y="606"/>
                    <a:pt x="657" y="603"/>
                  </a:cubicBezTo>
                  <a:cubicBezTo>
                    <a:pt x="817" y="507"/>
                    <a:pt x="817" y="507"/>
                    <a:pt x="817" y="507"/>
                  </a:cubicBezTo>
                  <a:cubicBezTo>
                    <a:pt x="822" y="505"/>
                    <a:pt x="826" y="501"/>
                    <a:pt x="828" y="496"/>
                  </a:cubicBezTo>
                  <a:cubicBezTo>
                    <a:pt x="918" y="347"/>
                    <a:pt x="918" y="347"/>
                    <a:pt x="918" y="347"/>
                  </a:cubicBezTo>
                  <a:cubicBezTo>
                    <a:pt x="1003" y="318"/>
                    <a:pt x="1003" y="318"/>
                    <a:pt x="1003" y="318"/>
                  </a:cubicBezTo>
                  <a:cubicBezTo>
                    <a:pt x="1013" y="315"/>
                    <a:pt x="1020" y="308"/>
                    <a:pt x="1023" y="298"/>
                  </a:cubicBezTo>
                  <a:cubicBezTo>
                    <a:pt x="1055" y="202"/>
                    <a:pt x="1055" y="202"/>
                    <a:pt x="1055" y="202"/>
                  </a:cubicBezTo>
                  <a:cubicBezTo>
                    <a:pt x="1061" y="185"/>
                    <a:pt x="1052" y="167"/>
                    <a:pt x="1035" y="162"/>
                  </a:cubicBezTo>
                  <a:cubicBezTo>
                    <a:pt x="1033" y="161"/>
                    <a:pt x="1032" y="161"/>
                    <a:pt x="1030" y="161"/>
                  </a:cubicBezTo>
                  <a:cubicBezTo>
                    <a:pt x="845" y="130"/>
                    <a:pt x="845" y="130"/>
                    <a:pt x="845" y="130"/>
                  </a:cubicBezTo>
                  <a:cubicBezTo>
                    <a:pt x="812" y="108"/>
                    <a:pt x="812" y="108"/>
                    <a:pt x="812" y="108"/>
                  </a:cubicBezTo>
                  <a:cubicBezTo>
                    <a:pt x="1014" y="42"/>
                    <a:pt x="1232" y="51"/>
                    <a:pt x="1428" y="131"/>
                  </a:cubicBezTo>
                  <a:cubicBezTo>
                    <a:pt x="1369" y="160"/>
                    <a:pt x="1369" y="160"/>
                    <a:pt x="1369" y="160"/>
                  </a:cubicBezTo>
                  <a:cubicBezTo>
                    <a:pt x="1249" y="160"/>
                    <a:pt x="1249" y="160"/>
                    <a:pt x="1249" y="160"/>
                  </a:cubicBezTo>
                  <a:cubicBezTo>
                    <a:pt x="1237" y="160"/>
                    <a:pt x="1226" y="167"/>
                    <a:pt x="1220" y="178"/>
                  </a:cubicBezTo>
                  <a:cubicBezTo>
                    <a:pt x="1156" y="306"/>
                    <a:pt x="1156" y="306"/>
                    <a:pt x="1156" y="306"/>
                  </a:cubicBezTo>
                  <a:cubicBezTo>
                    <a:pt x="1148" y="322"/>
                    <a:pt x="1155" y="341"/>
                    <a:pt x="1171" y="349"/>
                  </a:cubicBezTo>
                  <a:cubicBezTo>
                    <a:pt x="1172" y="349"/>
                    <a:pt x="1173" y="350"/>
                    <a:pt x="1175" y="350"/>
                  </a:cubicBezTo>
                  <a:cubicBezTo>
                    <a:pt x="1271" y="382"/>
                    <a:pt x="1271" y="382"/>
                    <a:pt x="1271" y="382"/>
                  </a:cubicBezTo>
                  <a:cubicBezTo>
                    <a:pt x="1276" y="384"/>
                    <a:pt x="1283" y="385"/>
                    <a:pt x="1289" y="383"/>
                  </a:cubicBezTo>
                  <a:cubicBezTo>
                    <a:pt x="1408" y="353"/>
                    <a:pt x="1408" y="353"/>
                    <a:pt x="1408" y="353"/>
                  </a:cubicBezTo>
                  <a:cubicBezTo>
                    <a:pt x="1495" y="382"/>
                    <a:pt x="1495" y="382"/>
                    <a:pt x="1495" y="382"/>
                  </a:cubicBezTo>
                  <a:cubicBezTo>
                    <a:pt x="1496" y="383"/>
                    <a:pt x="1497" y="383"/>
                    <a:pt x="1499" y="383"/>
                  </a:cubicBezTo>
                  <a:cubicBezTo>
                    <a:pt x="1659" y="415"/>
                    <a:pt x="1659" y="415"/>
                    <a:pt x="1659" y="415"/>
                  </a:cubicBezTo>
                  <a:cubicBezTo>
                    <a:pt x="1667" y="417"/>
                    <a:pt x="1676" y="415"/>
                    <a:pt x="1683" y="411"/>
                  </a:cubicBezTo>
                  <a:cubicBezTo>
                    <a:pt x="1755" y="362"/>
                    <a:pt x="1755" y="362"/>
                    <a:pt x="1755" y="362"/>
                  </a:cubicBezTo>
                  <a:cubicBezTo>
                    <a:pt x="1791" y="402"/>
                    <a:pt x="1823" y="445"/>
                    <a:pt x="1852" y="491"/>
                  </a:cubicBezTo>
                  <a:cubicBezTo>
                    <a:pt x="1694" y="543"/>
                    <a:pt x="1694" y="543"/>
                    <a:pt x="1694" y="543"/>
                  </a:cubicBezTo>
                  <a:cubicBezTo>
                    <a:pt x="1524" y="515"/>
                    <a:pt x="1524" y="515"/>
                    <a:pt x="1524" y="515"/>
                  </a:cubicBezTo>
                  <a:cubicBezTo>
                    <a:pt x="1467" y="430"/>
                    <a:pt x="1467" y="430"/>
                    <a:pt x="1467" y="430"/>
                  </a:cubicBezTo>
                  <a:cubicBezTo>
                    <a:pt x="1462" y="421"/>
                    <a:pt x="1452" y="416"/>
                    <a:pt x="1441" y="416"/>
                  </a:cubicBezTo>
                  <a:cubicBezTo>
                    <a:pt x="1249" y="416"/>
                    <a:pt x="1249" y="416"/>
                    <a:pt x="1249" y="416"/>
                  </a:cubicBezTo>
                  <a:cubicBezTo>
                    <a:pt x="1241" y="416"/>
                    <a:pt x="1232" y="419"/>
                    <a:pt x="1226" y="425"/>
                  </a:cubicBezTo>
                  <a:cubicBezTo>
                    <a:pt x="1130" y="521"/>
                    <a:pt x="1130" y="521"/>
                    <a:pt x="1130" y="521"/>
                  </a:cubicBezTo>
                  <a:cubicBezTo>
                    <a:pt x="1123" y="529"/>
                    <a:pt x="1120" y="539"/>
                    <a:pt x="1121" y="549"/>
                  </a:cubicBezTo>
                  <a:cubicBezTo>
                    <a:pt x="1153" y="773"/>
                    <a:pt x="1153" y="773"/>
                    <a:pt x="1153" y="773"/>
                  </a:cubicBezTo>
                  <a:cubicBezTo>
                    <a:pt x="1155" y="784"/>
                    <a:pt x="1162" y="793"/>
                    <a:pt x="1173" y="797"/>
                  </a:cubicBezTo>
                  <a:cubicBezTo>
                    <a:pt x="1397" y="893"/>
                    <a:pt x="1397" y="893"/>
                    <a:pt x="1397" y="893"/>
                  </a:cubicBezTo>
                  <a:cubicBezTo>
                    <a:pt x="1403" y="896"/>
                    <a:pt x="1410" y="897"/>
                    <a:pt x="1417" y="895"/>
                  </a:cubicBezTo>
                  <a:cubicBezTo>
                    <a:pt x="1531" y="866"/>
                    <a:pt x="1531" y="866"/>
                    <a:pt x="1531" y="866"/>
                  </a:cubicBezTo>
                  <a:cubicBezTo>
                    <a:pt x="1601" y="913"/>
                    <a:pt x="1601" y="913"/>
                    <a:pt x="1601" y="913"/>
                  </a:cubicBezTo>
                  <a:cubicBezTo>
                    <a:pt x="1601" y="1024"/>
                    <a:pt x="1601" y="1024"/>
                    <a:pt x="1601" y="1024"/>
                  </a:cubicBezTo>
                  <a:cubicBezTo>
                    <a:pt x="1601" y="1029"/>
                    <a:pt x="1602" y="1034"/>
                    <a:pt x="1604" y="1038"/>
                  </a:cubicBezTo>
                  <a:cubicBezTo>
                    <a:pt x="1729" y="1288"/>
                    <a:pt x="1729" y="1288"/>
                    <a:pt x="1729" y="1288"/>
                  </a:cubicBezTo>
                  <a:cubicBezTo>
                    <a:pt x="1729" y="1408"/>
                    <a:pt x="1729" y="1408"/>
                    <a:pt x="1729" y="1408"/>
                  </a:cubicBezTo>
                  <a:cubicBezTo>
                    <a:pt x="1729" y="1416"/>
                    <a:pt x="1732" y="1425"/>
                    <a:pt x="1738" y="1431"/>
                  </a:cubicBezTo>
                  <a:cubicBezTo>
                    <a:pt x="1805" y="1498"/>
                    <a:pt x="1805" y="1498"/>
                    <a:pt x="1805" y="1498"/>
                  </a:cubicBezTo>
                  <a:cubicBezTo>
                    <a:pt x="1508" y="1893"/>
                    <a:pt x="947" y="1973"/>
                    <a:pt x="551" y="1677"/>
                  </a:cubicBezTo>
                  <a:cubicBezTo>
                    <a:pt x="249" y="1450"/>
                    <a:pt x="122" y="1059"/>
                    <a:pt x="232" y="698"/>
                  </a:cubicBezTo>
                  <a:close/>
                </a:path>
              </a:pathLst>
            </a:custGeom>
            <a:solidFill>
              <a:srgbClr val="646464"/>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TextBox 5">
            <a:extLst>
              <a:ext uri="{FF2B5EF4-FFF2-40B4-BE49-F238E27FC236}">
                <a16:creationId xmlns:a16="http://schemas.microsoft.com/office/drawing/2014/main" id="{5771F684-E39B-524B-927E-63DC5A94A245}"/>
              </a:ext>
            </a:extLst>
          </p:cNvPr>
          <p:cNvSpPr txBox="1"/>
          <p:nvPr/>
        </p:nvSpPr>
        <p:spPr>
          <a:xfrm>
            <a:off x="11968223" y="5868365"/>
            <a:ext cx="184731" cy="307777"/>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CD9D9AD8-A917-6246-8883-E105830FCCCA}"/>
              </a:ext>
            </a:extLst>
          </p:cNvPr>
          <p:cNvSpPr/>
          <p:nvPr/>
        </p:nvSpPr>
        <p:spPr>
          <a:xfrm>
            <a:off x="3712478" y="1956578"/>
            <a:ext cx="5182097" cy="584775"/>
          </a:xfrm>
          <a:prstGeom prst="rect">
            <a:avLst/>
          </a:prstGeom>
        </p:spPr>
        <p:txBody>
          <a:bodyPr wrap="square">
            <a:spAutoFit/>
          </a:bodyPr>
          <a:lstStyle/>
          <a:p>
            <a:r>
              <a:rPr lang="en-US" sz="1600" dirty="0">
                <a:solidFill>
                  <a:srgbClr val="2E2E38"/>
                </a:solidFill>
                <a:latin typeface="Arial" panose="020B0604020202020204" pitchFamily="34" charset="0"/>
              </a:rPr>
              <a:t>We anticipate four major transitions for wide corporate adoption of blockchain</a:t>
            </a:r>
            <a:r>
              <a:rPr lang="en-US" sz="1600" dirty="0">
                <a:latin typeface="Arial" panose="020B0604020202020204" pitchFamily="34" charset="0"/>
              </a:rPr>
              <a:t>​</a:t>
            </a:r>
            <a:endParaRPr lang="en-US" sz="1600" dirty="0"/>
          </a:p>
        </p:txBody>
      </p:sp>
    </p:spTree>
    <p:extLst>
      <p:ext uri="{BB962C8B-B14F-4D97-AF65-F5344CB8AC3E}">
        <p14:creationId xmlns:p14="http://schemas.microsoft.com/office/powerpoint/2010/main" val="6184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3"/>
          <p:cNvSpPr/>
          <p:nvPr/>
        </p:nvSpPr>
        <p:spPr>
          <a:xfrm rot="-113">
            <a:off x="0" y="6413281"/>
            <a:ext cx="9144000" cy="455502"/>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23"/>
          <p:cNvPicPr preferRelativeResize="0"/>
          <p:nvPr/>
        </p:nvPicPr>
        <p:blipFill rotWithShape="1">
          <a:blip r:embed="rId3">
            <a:alphaModFix/>
          </a:blip>
          <a:srcRect r="12929"/>
          <a:stretch/>
        </p:blipFill>
        <p:spPr>
          <a:xfrm>
            <a:off x="6875597" y="6413130"/>
            <a:ext cx="1844801" cy="402775"/>
          </a:xfrm>
          <a:prstGeom prst="rect">
            <a:avLst/>
          </a:prstGeom>
          <a:noFill/>
          <a:ln>
            <a:noFill/>
          </a:ln>
        </p:spPr>
      </p:pic>
      <p:sp>
        <p:nvSpPr>
          <p:cNvPr id="97" name="Google Shape;97;p23"/>
          <p:cNvSpPr txBox="1"/>
          <p:nvPr/>
        </p:nvSpPr>
        <p:spPr>
          <a:xfrm>
            <a:off x="375000" y="1966150"/>
            <a:ext cx="1980000" cy="105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Nick Vyas</a:t>
            </a:r>
            <a:endParaRPr/>
          </a:p>
          <a:p>
            <a:pPr marL="0" marR="0" lvl="0" indent="0" algn="l" rtl="0">
              <a:lnSpc>
                <a:spcPct val="100000"/>
              </a:lnSpc>
              <a:spcBef>
                <a:spcPts val="0"/>
              </a:spcBef>
              <a:spcAft>
                <a:spcPts val="0"/>
              </a:spcAft>
              <a:buNone/>
            </a:pPr>
            <a:r>
              <a:rPr lang="en-US" sz="1400" b="0" i="0" u="none" strike="noStrike" cap="none">
                <a:solidFill>
                  <a:srgbClr val="FFD966"/>
                </a:solidFill>
                <a:latin typeface="Montserrat SemiBold"/>
                <a:ea typeface="Montserrat SemiBold"/>
                <a:cs typeface="Montserrat SemiBold"/>
                <a:sym typeface="Montserrat SemiBold"/>
              </a:rPr>
              <a:t>USC</a:t>
            </a:r>
            <a:br>
              <a:rPr lang="en-US" sz="1400" b="0" i="0" u="none" strike="noStrike" cap="none">
                <a:solidFill>
                  <a:srgbClr val="FFD966"/>
                </a:solidFill>
                <a:latin typeface="Montserrat SemiBold"/>
                <a:ea typeface="Montserrat SemiBold"/>
                <a:cs typeface="Montserrat SemiBold"/>
                <a:sym typeface="Montserrat SemiBold"/>
              </a:rPr>
            </a:br>
            <a:r>
              <a:rPr lang="en-US" sz="1400" b="0" i="0" u="none" strike="noStrike" cap="none">
                <a:solidFill>
                  <a:srgbClr val="FFFFFF"/>
                </a:solidFill>
                <a:latin typeface="Montserrat"/>
                <a:ea typeface="Montserrat"/>
                <a:cs typeface="Montserrat"/>
                <a:sym typeface="Montserrat"/>
              </a:rPr>
              <a:t>Academic Director</a:t>
            </a:r>
            <a:endParaRPr sz="1400" b="0" i="0" u="none" strike="noStrike" cap="none">
              <a:solidFill>
                <a:srgbClr val="FFD966"/>
              </a:solidFill>
              <a:latin typeface="Montserrat SemiBold"/>
              <a:ea typeface="Montserrat SemiBold"/>
              <a:cs typeface="Montserrat SemiBold"/>
              <a:sym typeface="Montserrat SemiBold"/>
            </a:endParaRPr>
          </a:p>
        </p:txBody>
      </p:sp>
      <p:sp>
        <p:nvSpPr>
          <p:cNvPr id="98" name="Google Shape;98;p23"/>
          <p:cNvSpPr txBox="1"/>
          <p:nvPr/>
        </p:nvSpPr>
        <p:spPr>
          <a:xfrm>
            <a:off x="2520010" y="1930129"/>
            <a:ext cx="2182139"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Bhaskar Krishnamachari</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USC</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Engineering Professor</a:t>
            </a:r>
            <a:endParaRPr/>
          </a:p>
        </p:txBody>
      </p:sp>
      <p:sp>
        <p:nvSpPr>
          <p:cNvPr id="99" name="Google Shape;99;p23"/>
          <p:cNvSpPr txBox="1"/>
          <p:nvPr/>
        </p:nvSpPr>
        <p:spPr>
          <a:xfrm>
            <a:off x="4702149" y="1924589"/>
            <a:ext cx="2163575"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Aljosja Beije</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BlockLab Rotterdam</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Logistics and Technology Lead</a:t>
            </a:r>
            <a:endParaRPr sz="1400" b="0" i="0" u="none" strike="noStrike" cap="none">
              <a:solidFill>
                <a:srgbClr val="FFFFFF"/>
              </a:solidFill>
              <a:latin typeface="Montserrat"/>
              <a:ea typeface="Montserrat"/>
              <a:cs typeface="Montserrat"/>
              <a:sym typeface="Montserrat"/>
            </a:endParaRPr>
          </a:p>
        </p:txBody>
      </p:sp>
      <p:sp>
        <p:nvSpPr>
          <p:cNvPr id="100" name="Google Shape;100;p23"/>
          <p:cNvSpPr txBox="1"/>
          <p:nvPr/>
        </p:nvSpPr>
        <p:spPr>
          <a:xfrm>
            <a:off x="6865725" y="1966150"/>
            <a:ext cx="1980000"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Ann McCormick</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Bank of America</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Director, Trade and Supply Chain</a:t>
            </a:r>
            <a:endParaRPr/>
          </a:p>
        </p:txBody>
      </p:sp>
      <p:sp>
        <p:nvSpPr>
          <p:cNvPr id="101" name="Google Shape;101;p23"/>
          <p:cNvSpPr txBox="1"/>
          <p:nvPr/>
        </p:nvSpPr>
        <p:spPr>
          <a:xfrm>
            <a:off x="336638" y="4746425"/>
            <a:ext cx="2182138"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rgbClr val="FFFFFF"/>
                </a:solidFill>
                <a:latin typeface="Montserrat"/>
                <a:ea typeface="Montserrat"/>
                <a:cs typeface="Montserrat"/>
                <a:sym typeface="Montserrat"/>
              </a:rPr>
              <a:t>Kimon</a:t>
            </a:r>
            <a:r>
              <a:rPr lang="en-US" sz="1800" b="1" i="0" u="none" strike="noStrike" cap="none" dirty="0">
                <a:solidFill>
                  <a:srgbClr val="FFFFFF"/>
                </a:solidFill>
                <a:latin typeface="Montserrat"/>
                <a:ea typeface="Montserrat"/>
                <a:cs typeface="Montserrat"/>
                <a:sym typeface="Montserrat"/>
              </a:rPr>
              <a:t> </a:t>
            </a:r>
            <a:r>
              <a:rPr lang="en-US" sz="1800" b="1" i="0" u="none" strike="noStrike" cap="none" dirty="0" err="1">
                <a:solidFill>
                  <a:srgbClr val="FFFFFF"/>
                </a:solidFill>
                <a:latin typeface="Montserrat"/>
                <a:ea typeface="Montserrat"/>
                <a:cs typeface="Montserrat"/>
                <a:sym typeface="Montserrat"/>
              </a:rPr>
              <a:t>Drakopoulos</a:t>
            </a:r>
            <a:endParaRPr sz="1800" b="1" i="0" u="none" strike="noStrike" cap="none" dirty="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D966"/>
                </a:solidFill>
                <a:latin typeface="Montserrat SemiBold"/>
                <a:ea typeface="Montserrat SemiBold"/>
                <a:cs typeface="Montserrat SemiBold"/>
                <a:sym typeface="Montserrat SemiBold"/>
              </a:rPr>
              <a:t>USC</a:t>
            </a:r>
            <a:endParaRPr sz="1400" b="0" i="0" u="none" strike="noStrike" cap="none" dirty="0">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Montserrat"/>
                <a:ea typeface="Montserrat"/>
                <a:cs typeface="Montserrat"/>
                <a:sym typeface="Montserrat"/>
              </a:rPr>
              <a:t>Assistant Professor of Data Science and Operations</a:t>
            </a:r>
            <a:endParaRPr sz="1400" b="0" i="0" u="none" strike="noStrike" cap="none" dirty="0">
              <a:solidFill>
                <a:srgbClr val="FFFFFF"/>
              </a:solidFill>
              <a:latin typeface="Montserrat"/>
              <a:ea typeface="Montserrat"/>
              <a:cs typeface="Montserrat"/>
              <a:sym typeface="Montserrat"/>
            </a:endParaRPr>
          </a:p>
        </p:txBody>
      </p:sp>
      <p:sp>
        <p:nvSpPr>
          <p:cNvPr id="102" name="Google Shape;102;p23"/>
          <p:cNvSpPr txBox="1"/>
          <p:nvPr/>
        </p:nvSpPr>
        <p:spPr>
          <a:xfrm>
            <a:off x="2500212" y="4746425"/>
            <a:ext cx="2071787"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Deep Ghumman</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EY</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Advisory Services Principal</a:t>
            </a:r>
            <a:endParaRPr sz="1200" b="0" i="0" u="none" strike="noStrike" cap="none">
              <a:solidFill>
                <a:srgbClr val="FFFFFF"/>
              </a:solidFill>
              <a:latin typeface="Montserrat"/>
              <a:ea typeface="Montserrat"/>
              <a:cs typeface="Montserrat"/>
              <a:sym typeface="Montserrat"/>
            </a:endParaRPr>
          </a:p>
        </p:txBody>
      </p:sp>
      <p:sp>
        <p:nvSpPr>
          <p:cNvPr id="103" name="Google Shape;103;p23"/>
          <p:cNvSpPr txBox="1"/>
          <p:nvPr/>
        </p:nvSpPr>
        <p:spPr>
          <a:xfrm>
            <a:off x="4663788" y="4746425"/>
            <a:ext cx="1980000" cy="8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Alison E. Calfin</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Maersk TradeLens</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Director of Buisness Development</a:t>
            </a:r>
            <a:endParaRPr sz="1400" b="0" i="0" u="none" strike="noStrike" cap="none">
              <a:solidFill>
                <a:srgbClr val="FFFFFF"/>
              </a:solidFill>
              <a:latin typeface="Montserrat"/>
              <a:ea typeface="Montserrat"/>
              <a:cs typeface="Montserrat"/>
              <a:sym typeface="Montserrat"/>
            </a:endParaRPr>
          </a:p>
        </p:txBody>
      </p:sp>
      <p:pic>
        <p:nvPicPr>
          <p:cNvPr id="104" name="Google Shape;104;p23"/>
          <p:cNvPicPr preferRelativeResize="0"/>
          <p:nvPr/>
        </p:nvPicPr>
        <p:blipFill rotWithShape="1">
          <a:blip r:embed="rId4">
            <a:alphaModFix/>
          </a:blip>
          <a:srcRect/>
          <a:stretch/>
        </p:blipFill>
        <p:spPr>
          <a:xfrm>
            <a:off x="7136441" y="3654353"/>
            <a:ext cx="1457160" cy="1190902"/>
          </a:xfrm>
          <a:prstGeom prst="rect">
            <a:avLst/>
          </a:prstGeom>
          <a:noFill/>
          <a:ln>
            <a:noFill/>
          </a:ln>
        </p:spPr>
      </p:pic>
      <p:pic>
        <p:nvPicPr>
          <p:cNvPr id="105" name="Google Shape;105;p23"/>
          <p:cNvPicPr preferRelativeResize="0"/>
          <p:nvPr/>
        </p:nvPicPr>
        <p:blipFill rotWithShape="1">
          <a:blip r:embed="rId5">
            <a:alphaModFix/>
          </a:blip>
          <a:srcRect l="23242" t="5047" r="16736" b="30863"/>
          <a:stretch/>
        </p:blipFill>
        <p:spPr>
          <a:xfrm>
            <a:off x="336638" y="484589"/>
            <a:ext cx="1371600" cy="1371600"/>
          </a:xfrm>
          <a:prstGeom prst="ellipse">
            <a:avLst/>
          </a:prstGeom>
          <a:noFill/>
          <a:ln w="57150" cap="flat" cmpd="sng">
            <a:solidFill>
              <a:srgbClr val="FFC000"/>
            </a:solidFill>
            <a:prstDash val="solid"/>
            <a:round/>
            <a:headEnd type="none" w="sm" len="sm"/>
            <a:tailEnd type="none" w="sm" len="sm"/>
          </a:ln>
        </p:spPr>
      </p:pic>
      <p:pic>
        <p:nvPicPr>
          <p:cNvPr id="106" name="Google Shape;106;p23"/>
          <p:cNvPicPr preferRelativeResize="0"/>
          <p:nvPr/>
        </p:nvPicPr>
        <p:blipFill rotWithShape="1">
          <a:blip r:embed="rId6">
            <a:alphaModFix/>
          </a:blip>
          <a:srcRect l="29150" t="23577" r="26337" b="43284"/>
          <a:stretch/>
        </p:blipFill>
        <p:spPr>
          <a:xfrm>
            <a:off x="2518776" y="484589"/>
            <a:ext cx="1371600" cy="1371600"/>
          </a:xfrm>
          <a:prstGeom prst="ellipse">
            <a:avLst/>
          </a:prstGeom>
          <a:noFill/>
          <a:ln w="57150" cap="flat" cmpd="sng">
            <a:solidFill>
              <a:schemeClr val="lt1"/>
            </a:solidFill>
            <a:prstDash val="solid"/>
            <a:round/>
            <a:headEnd type="none" w="sm" len="sm"/>
            <a:tailEnd type="none" w="sm" len="sm"/>
          </a:ln>
        </p:spPr>
      </p:pic>
      <p:pic>
        <p:nvPicPr>
          <p:cNvPr id="107" name="Google Shape;107;p23"/>
          <p:cNvPicPr preferRelativeResize="0"/>
          <p:nvPr/>
        </p:nvPicPr>
        <p:blipFill rotWithShape="1">
          <a:blip r:embed="rId7">
            <a:alphaModFix/>
          </a:blip>
          <a:srcRect l="18026" t="701" r="20224" b="12566"/>
          <a:stretch/>
        </p:blipFill>
        <p:spPr>
          <a:xfrm>
            <a:off x="4663788" y="484589"/>
            <a:ext cx="1371600" cy="1371600"/>
          </a:xfrm>
          <a:prstGeom prst="ellipse">
            <a:avLst/>
          </a:prstGeom>
          <a:noFill/>
          <a:ln w="57150" cap="flat" cmpd="sng">
            <a:solidFill>
              <a:schemeClr val="lt1"/>
            </a:solidFill>
            <a:prstDash val="solid"/>
            <a:round/>
            <a:headEnd type="none" w="sm" len="sm"/>
            <a:tailEnd type="none" w="sm" len="sm"/>
          </a:ln>
        </p:spPr>
      </p:pic>
      <p:pic>
        <p:nvPicPr>
          <p:cNvPr id="108" name="Google Shape;108;p23"/>
          <p:cNvPicPr preferRelativeResize="0"/>
          <p:nvPr/>
        </p:nvPicPr>
        <p:blipFill rotWithShape="1">
          <a:blip r:embed="rId8">
            <a:alphaModFix/>
          </a:blip>
          <a:srcRect l="15529" t="7843" r="9632" b="32625"/>
          <a:stretch/>
        </p:blipFill>
        <p:spPr>
          <a:xfrm>
            <a:off x="6875597" y="484589"/>
            <a:ext cx="1371600" cy="1371600"/>
          </a:xfrm>
          <a:prstGeom prst="ellipse">
            <a:avLst/>
          </a:prstGeom>
          <a:noFill/>
          <a:ln w="57150" cap="flat" cmpd="sng">
            <a:solidFill>
              <a:schemeClr val="lt1"/>
            </a:solidFill>
            <a:prstDash val="solid"/>
            <a:round/>
            <a:headEnd type="none" w="sm" len="sm"/>
            <a:tailEnd type="none" w="sm" len="sm"/>
          </a:ln>
        </p:spPr>
      </p:pic>
      <p:pic>
        <p:nvPicPr>
          <p:cNvPr id="109" name="Google Shape;109;p23"/>
          <p:cNvPicPr preferRelativeResize="0"/>
          <p:nvPr/>
        </p:nvPicPr>
        <p:blipFill rotWithShape="1">
          <a:blip r:embed="rId9">
            <a:alphaModFix/>
          </a:blip>
          <a:srcRect l="-1" t="2357" r="3177" b="28169"/>
          <a:stretch/>
        </p:blipFill>
        <p:spPr>
          <a:xfrm>
            <a:off x="375000" y="3341965"/>
            <a:ext cx="1371600" cy="1371600"/>
          </a:xfrm>
          <a:prstGeom prst="ellipse">
            <a:avLst/>
          </a:prstGeom>
          <a:noFill/>
          <a:ln w="57150" cap="flat" cmpd="sng">
            <a:solidFill>
              <a:schemeClr val="lt1"/>
            </a:solidFill>
            <a:prstDash val="solid"/>
            <a:round/>
            <a:headEnd type="none" w="sm" len="sm"/>
            <a:tailEnd type="none" w="sm" len="sm"/>
          </a:ln>
        </p:spPr>
      </p:pic>
      <p:pic>
        <p:nvPicPr>
          <p:cNvPr id="110" name="Google Shape;110;p23"/>
          <p:cNvPicPr preferRelativeResize="0"/>
          <p:nvPr/>
        </p:nvPicPr>
        <p:blipFill rotWithShape="1">
          <a:blip r:embed="rId10">
            <a:alphaModFix/>
          </a:blip>
          <a:srcRect l="17188" t="242" r="3899" b="43393"/>
          <a:stretch/>
        </p:blipFill>
        <p:spPr>
          <a:xfrm>
            <a:off x="2500212" y="3341965"/>
            <a:ext cx="1371600" cy="1371600"/>
          </a:xfrm>
          <a:prstGeom prst="ellipse">
            <a:avLst/>
          </a:prstGeom>
          <a:noFill/>
          <a:ln w="57150" cap="flat" cmpd="sng">
            <a:solidFill>
              <a:schemeClr val="lt1"/>
            </a:solidFill>
            <a:prstDash val="solid"/>
            <a:round/>
            <a:headEnd type="none" w="sm" len="sm"/>
            <a:tailEnd type="none" w="sm" len="sm"/>
          </a:ln>
        </p:spPr>
      </p:pic>
      <p:pic>
        <p:nvPicPr>
          <p:cNvPr id="111" name="Google Shape;111;p23"/>
          <p:cNvPicPr preferRelativeResize="0"/>
          <p:nvPr/>
        </p:nvPicPr>
        <p:blipFill rotWithShape="1">
          <a:blip r:embed="rId11">
            <a:alphaModFix/>
          </a:blip>
          <a:srcRect l="5525" t="5438" r="2292" b="6388"/>
          <a:stretch/>
        </p:blipFill>
        <p:spPr>
          <a:xfrm>
            <a:off x="4827047" y="3336036"/>
            <a:ext cx="1371600" cy="1371600"/>
          </a:xfrm>
          <a:prstGeom prst="ellipse">
            <a:avLst/>
          </a:prstGeom>
          <a:noFill/>
          <a:ln w="57150" cap="flat" cmpd="sng">
            <a:solidFill>
              <a:schemeClr val="lt1"/>
            </a:solidFill>
            <a:prstDash val="solid"/>
            <a:round/>
            <a:headEnd type="none" w="sm" len="sm"/>
            <a:tailEnd type="none" w="sm" len="sm"/>
          </a:ln>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4"/>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60141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i="0" u="none" strike="noStrike" cap="none" dirty="0">
                <a:solidFill>
                  <a:srgbClr val="FFFFFF"/>
                </a:solidFill>
                <a:latin typeface="Montserrat"/>
                <a:ea typeface="Montserrat"/>
                <a:cs typeface="Montserrat"/>
                <a:sym typeface="Montserrat"/>
              </a:rPr>
              <a:t>Ann McCormick</a:t>
            </a:r>
            <a:endParaRPr sz="65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82109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3"/>
          <p:cNvSpPr txBox="1">
            <a:spLocks noGrp="1"/>
          </p:cNvSpPr>
          <p:nvPr>
            <p:ph type="body" idx="1"/>
          </p:nvPr>
        </p:nvSpPr>
        <p:spPr>
          <a:xfrm>
            <a:off x="326110" y="327135"/>
            <a:ext cx="6855600" cy="32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500"/>
              <a:buFont typeface="Arial"/>
              <a:buNone/>
            </a:pPr>
            <a:r>
              <a:rPr lang="en-US">
                <a:solidFill>
                  <a:schemeClr val="lt1"/>
                </a:solidFill>
                <a:latin typeface="Arial"/>
                <a:ea typeface="Arial"/>
                <a:cs typeface="Arial"/>
                <a:sym typeface="Arial"/>
              </a:rPr>
              <a:t>Drivers of change</a:t>
            </a:r>
            <a:endParaRPr/>
          </a:p>
        </p:txBody>
      </p:sp>
      <p:sp>
        <p:nvSpPr>
          <p:cNvPr id="105" name="Google Shape;105;p23"/>
          <p:cNvSpPr/>
          <p:nvPr/>
        </p:nvSpPr>
        <p:spPr>
          <a:xfrm>
            <a:off x="5609" y="2951815"/>
            <a:ext cx="3124645" cy="1758334"/>
          </a:xfrm>
          <a:custGeom>
            <a:avLst/>
            <a:gdLst/>
            <a:ahLst/>
            <a:cxnLst/>
            <a:rect l="l" t="t" r="r" b="b"/>
            <a:pathLst>
              <a:path w="3433676" h="1932235" extrusionOk="0">
                <a:moveTo>
                  <a:pt x="0" y="0"/>
                </a:moveTo>
                <a:lnTo>
                  <a:pt x="3433676" y="0"/>
                </a:lnTo>
                <a:lnTo>
                  <a:pt x="3408457" y="68800"/>
                </a:lnTo>
                <a:cubicBezTo>
                  <a:pt x="3320158" y="352263"/>
                  <a:pt x="3272590" y="653644"/>
                  <a:pt x="3272590" y="966118"/>
                </a:cubicBezTo>
                <a:cubicBezTo>
                  <a:pt x="3272590" y="1278593"/>
                  <a:pt x="3320158" y="1579974"/>
                  <a:pt x="3408457" y="1863436"/>
                </a:cubicBezTo>
                <a:lnTo>
                  <a:pt x="3433676" y="1932235"/>
                </a:lnTo>
                <a:lnTo>
                  <a:pt x="0" y="1932235"/>
                </a:lnTo>
                <a:lnTo>
                  <a:pt x="0" y="0"/>
                </a:lnTo>
                <a:close/>
              </a:path>
            </a:pathLst>
          </a:custGeom>
          <a:solidFill>
            <a:srgbClr val="D8D8D8"/>
          </a:solidFill>
          <a:ln>
            <a:noFill/>
          </a:ln>
        </p:spPr>
        <p:txBody>
          <a:bodyPr spcFirstLastPara="1" wrap="square" lIns="0" tIns="0" rIns="0" bIns="0" anchor="ctr" anchorCtr="0">
            <a:noAutofit/>
          </a:bodyPr>
          <a:lstStyle/>
          <a:p>
            <a:pPr marL="422755" marR="0" lvl="0" indent="0" algn="l" rtl="0">
              <a:lnSpc>
                <a:spcPct val="100000"/>
              </a:lnSpc>
              <a:spcBef>
                <a:spcPts val="0"/>
              </a:spcBef>
              <a:spcAft>
                <a:spcPts val="0"/>
              </a:spcAft>
              <a:buNone/>
            </a:pPr>
            <a:r>
              <a:rPr lang="en-US" sz="2181" b="1" i="0" u="none" strike="noStrike" cap="none">
                <a:solidFill>
                  <a:schemeClr val="dk1"/>
                </a:solidFill>
                <a:latin typeface="Arial"/>
                <a:ea typeface="Arial"/>
                <a:cs typeface="Arial"/>
                <a:sym typeface="Arial"/>
              </a:rPr>
              <a:t>The global operating </a:t>
            </a:r>
            <a:br>
              <a:rPr lang="en-US" sz="2181" b="1" i="0" u="none" strike="noStrike" cap="none">
                <a:solidFill>
                  <a:schemeClr val="dk1"/>
                </a:solidFill>
                <a:latin typeface="Arial"/>
                <a:ea typeface="Arial"/>
                <a:cs typeface="Arial"/>
                <a:sym typeface="Arial"/>
              </a:rPr>
            </a:br>
            <a:r>
              <a:rPr lang="en-US" sz="2181" b="1" i="0" u="none" strike="noStrike" cap="none">
                <a:solidFill>
                  <a:schemeClr val="dk1"/>
                </a:solidFill>
                <a:latin typeface="Arial"/>
                <a:ea typeface="Arial"/>
                <a:cs typeface="Arial"/>
                <a:sym typeface="Arial"/>
              </a:rPr>
              <a:t>market is changing.</a:t>
            </a:r>
            <a:endParaRPr/>
          </a:p>
        </p:txBody>
      </p:sp>
      <p:sp>
        <p:nvSpPr>
          <p:cNvPr id="106" name="Google Shape;106;p23"/>
          <p:cNvSpPr/>
          <p:nvPr/>
        </p:nvSpPr>
        <p:spPr>
          <a:xfrm>
            <a:off x="8528553" y="2951814"/>
            <a:ext cx="613363" cy="1758334"/>
          </a:xfrm>
          <a:custGeom>
            <a:avLst/>
            <a:gdLst/>
            <a:ahLst/>
            <a:cxnLst/>
            <a:rect l="l" t="t" r="r" b="b"/>
            <a:pathLst>
              <a:path w="898701" h="1932235" extrusionOk="0">
                <a:moveTo>
                  <a:pt x="0" y="0"/>
                </a:moveTo>
                <a:lnTo>
                  <a:pt x="898701" y="0"/>
                </a:lnTo>
                <a:lnTo>
                  <a:pt x="898701" y="1932235"/>
                </a:lnTo>
                <a:lnTo>
                  <a:pt x="0" y="1932235"/>
                </a:lnTo>
                <a:lnTo>
                  <a:pt x="25219" y="1863436"/>
                </a:lnTo>
                <a:cubicBezTo>
                  <a:pt x="113518" y="1579974"/>
                  <a:pt x="161086" y="1278593"/>
                  <a:pt x="161086" y="966118"/>
                </a:cubicBezTo>
                <a:cubicBezTo>
                  <a:pt x="161086" y="653644"/>
                  <a:pt x="113518" y="352263"/>
                  <a:pt x="25219" y="68800"/>
                </a:cubicBezTo>
                <a:lnTo>
                  <a:pt x="0" y="0"/>
                </a:lnTo>
                <a:close/>
              </a:path>
            </a:pathLst>
          </a:custGeom>
          <a:solidFill>
            <a:srgbClr val="D8D8D8"/>
          </a:solidFill>
          <a:ln>
            <a:noFill/>
          </a:ln>
        </p:spPr>
        <p:txBody>
          <a:bodyPr spcFirstLastPara="1" wrap="square" lIns="0" tIns="0" rIns="0" bIns="0" anchor="ctr" anchorCtr="0">
            <a:noAutofit/>
          </a:bodyPr>
          <a:lstStyle/>
          <a:p>
            <a:pPr marL="422755" marR="0" lvl="0" indent="0" algn="l" rtl="0">
              <a:lnSpc>
                <a:spcPct val="100000"/>
              </a:lnSpc>
              <a:spcBef>
                <a:spcPts val="0"/>
              </a:spcBef>
              <a:spcAft>
                <a:spcPts val="0"/>
              </a:spcAft>
              <a:buNone/>
            </a:pPr>
            <a:endParaRPr sz="2181" b="1" i="0" u="none" strike="noStrike" cap="none">
              <a:solidFill>
                <a:schemeClr val="lt2"/>
              </a:solidFill>
              <a:latin typeface="Arial"/>
              <a:ea typeface="Arial"/>
              <a:cs typeface="Arial"/>
              <a:sym typeface="Arial"/>
            </a:endParaRPr>
          </a:p>
        </p:txBody>
      </p:sp>
      <p:grpSp>
        <p:nvGrpSpPr>
          <p:cNvPr id="107" name="Google Shape;107;p23"/>
          <p:cNvGrpSpPr/>
          <p:nvPr/>
        </p:nvGrpSpPr>
        <p:grpSpPr>
          <a:xfrm>
            <a:off x="3090117" y="1093214"/>
            <a:ext cx="5493559" cy="5485248"/>
            <a:chOff x="3398520" y="1201796"/>
            <a:chExt cx="6044184" cy="6035040"/>
          </a:xfrm>
        </p:grpSpPr>
        <p:grpSp>
          <p:nvGrpSpPr>
            <p:cNvPr id="108" name="Google Shape;108;p23"/>
            <p:cNvGrpSpPr/>
            <p:nvPr/>
          </p:nvGrpSpPr>
          <p:grpSpPr>
            <a:xfrm>
              <a:off x="3398520" y="1201796"/>
              <a:ext cx="6044184" cy="6035040"/>
              <a:chOff x="3398520" y="1379220"/>
              <a:chExt cx="6044184" cy="6035040"/>
            </a:xfrm>
          </p:grpSpPr>
          <p:sp>
            <p:nvSpPr>
              <p:cNvPr id="109" name="Google Shape;109;p23"/>
              <p:cNvSpPr/>
              <p:nvPr/>
            </p:nvSpPr>
            <p:spPr>
              <a:xfrm>
                <a:off x="3398520" y="1379220"/>
                <a:ext cx="6044184" cy="6035040"/>
              </a:xfrm>
              <a:prstGeom prst="ellipse">
                <a:avLst/>
              </a:prstGeom>
              <a:solidFill>
                <a:schemeClr val="lt1"/>
              </a:solidFill>
              <a:ln w="47625" cap="rnd" cmpd="sng">
                <a:solidFill>
                  <a:schemeClr val="dk2"/>
                </a:solidFill>
                <a:prstDash val="dot"/>
                <a:round/>
                <a:headEnd type="none" w="sm" len="sm"/>
                <a:tailEnd type="none" w="sm" len="sm"/>
              </a:ln>
            </p:spPr>
            <p:txBody>
              <a:bodyPr spcFirstLastPara="1" wrap="square" lIns="98150" tIns="98150" rIns="98150" bIns="98150" anchor="ctr" anchorCtr="0">
                <a:noAutofit/>
              </a:bodyPr>
              <a:lstStyle/>
              <a:p>
                <a:pPr marL="0" marR="0" lvl="0" indent="0" algn="ctr" rtl="0">
                  <a:lnSpc>
                    <a:spcPct val="100000"/>
                  </a:lnSpc>
                  <a:spcBef>
                    <a:spcPts val="0"/>
                  </a:spcBef>
                  <a:spcAft>
                    <a:spcPts val="0"/>
                  </a:spcAft>
                  <a:buNone/>
                </a:pPr>
                <a:endParaRPr sz="1454" b="0" i="0" u="none" strike="noStrike" cap="none">
                  <a:solidFill>
                    <a:schemeClr val="lt1"/>
                  </a:solidFill>
                  <a:latin typeface="Arial"/>
                  <a:ea typeface="Arial"/>
                  <a:cs typeface="Arial"/>
                  <a:sym typeface="Arial"/>
                </a:endParaRPr>
              </a:p>
            </p:txBody>
          </p:sp>
          <p:sp>
            <p:nvSpPr>
              <p:cNvPr id="110" name="Google Shape;110;p23"/>
              <p:cNvSpPr/>
              <p:nvPr/>
            </p:nvSpPr>
            <p:spPr>
              <a:xfrm>
                <a:off x="3581400" y="1562100"/>
                <a:ext cx="5678424" cy="5669280"/>
              </a:xfrm>
              <a:prstGeom prst="ellipse">
                <a:avLst/>
              </a:prstGeom>
              <a:noFill/>
              <a:ln w="47625" cap="rnd" cmpd="sng">
                <a:solidFill>
                  <a:schemeClr val="dk2"/>
                </a:solidFill>
                <a:prstDash val="dot"/>
                <a:round/>
                <a:headEnd type="none" w="sm" len="sm"/>
                <a:tailEnd type="none" w="sm" len="sm"/>
              </a:ln>
            </p:spPr>
            <p:txBody>
              <a:bodyPr spcFirstLastPara="1" wrap="square" lIns="98150" tIns="98150" rIns="98150" bIns="98150" anchor="ctr" anchorCtr="0">
                <a:noAutofit/>
              </a:bodyPr>
              <a:lstStyle/>
              <a:p>
                <a:pPr marL="0" marR="0" lvl="0" indent="0" algn="ctr" rtl="0">
                  <a:lnSpc>
                    <a:spcPct val="100000"/>
                  </a:lnSpc>
                  <a:spcBef>
                    <a:spcPts val="0"/>
                  </a:spcBef>
                  <a:spcAft>
                    <a:spcPts val="0"/>
                  </a:spcAft>
                  <a:buNone/>
                </a:pPr>
                <a:endParaRPr sz="1454" b="0" i="0" u="none" strike="noStrike" cap="none">
                  <a:solidFill>
                    <a:schemeClr val="lt1"/>
                  </a:solidFill>
                  <a:latin typeface="Arial"/>
                  <a:ea typeface="Arial"/>
                  <a:cs typeface="Arial"/>
                  <a:sym typeface="Arial"/>
                </a:endParaRPr>
              </a:p>
            </p:txBody>
          </p:sp>
          <p:sp>
            <p:nvSpPr>
              <p:cNvPr id="111" name="Google Shape;111;p23"/>
              <p:cNvSpPr/>
              <p:nvPr/>
            </p:nvSpPr>
            <p:spPr>
              <a:xfrm>
                <a:off x="3489960" y="1470660"/>
                <a:ext cx="5861304" cy="5852160"/>
              </a:xfrm>
              <a:prstGeom prst="ellipse">
                <a:avLst/>
              </a:prstGeom>
              <a:noFill/>
              <a:ln w="9525" cap="flat" cmpd="sng">
                <a:solidFill>
                  <a:schemeClr val="accent6"/>
                </a:solidFill>
                <a:prstDash val="solid"/>
                <a:round/>
                <a:headEnd type="none" w="sm" len="sm"/>
                <a:tailEnd type="none" w="sm" len="sm"/>
              </a:ln>
            </p:spPr>
            <p:txBody>
              <a:bodyPr spcFirstLastPara="1" wrap="square" lIns="98150" tIns="98150" rIns="98150" bIns="98150" anchor="ctr" anchorCtr="0">
                <a:noAutofit/>
              </a:bodyPr>
              <a:lstStyle/>
              <a:p>
                <a:pPr marL="0" marR="0" lvl="0" indent="0" algn="ctr" rtl="0">
                  <a:lnSpc>
                    <a:spcPct val="100000"/>
                  </a:lnSpc>
                  <a:spcBef>
                    <a:spcPts val="0"/>
                  </a:spcBef>
                  <a:spcAft>
                    <a:spcPts val="0"/>
                  </a:spcAft>
                  <a:buNone/>
                </a:pPr>
                <a:endParaRPr sz="1454" b="0" i="0" u="none" strike="noStrike" cap="none">
                  <a:solidFill>
                    <a:schemeClr val="lt1"/>
                  </a:solidFill>
                  <a:latin typeface="Arial"/>
                  <a:ea typeface="Arial"/>
                  <a:cs typeface="Arial"/>
                  <a:sym typeface="Arial"/>
                </a:endParaRPr>
              </a:p>
            </p:txBody>
          </p:sp>
        </p:grpSp>
        <p:grpSp>
          <p:nvGrpSpPr>
            <p:cNvPr id="112" name="Google Shape;112;p23"/>
            <p:cNvGrpSpPr/>
            <p:nvPr/>
          </p:nvGrpSpPr>
          <p:grpSpPr>
            <a:xfrm>
              <a:off x="3591109" y="1384917"/>
              <a:ext cx="5638317" cy="5638317"/>
              <a:chOff x="182485" y="969917"/>
              <a:chExt cx="5638317" cy="5638317"/>
            </a:xfrm>
          </p:grpSpPr>
          <p:pic>
            <p:nvPicPr>
              <p:cNvPr id="113" name="Google Shape;113;p23"/>
              <p:cNvPicPr preferRelativeResize="0"/>
              <p:nvPr/>
            </p:nvPicPr>
            <p:blipFill rotWithShape="1">
              <a:blip r:embed="rId3">
                <a:alphaModFix/>
              </a:blip>
              <a:srcRect/>
              <a:stretch/>
            </p:blipFill>
            <p:spPr>
              <a:xfrm>
                <a:off x="182485" y="969917"/>
                <a:ext cx="5638317" cy="5638317"/>
              </a:xfrm>
              <a:prstGeom prst="rect">
                <a:avLst/>
              </a:prstGeom>
              <a:noFill/>
              <a:ln>
                <a:noFill/>
              </a:ln>
            </p:spPr>
          </p:pic>
          <p:sp>
            <p:nvSpPr>
              <p:cNvPr id="114" name="Google Shape;114;p23"/>
              <p:cNvSpPr txBox="1"/>
              <p:nvPr/>
            </p:nvSpPr>
            <p:spPr>
              <a:xfrm>
                <a:off x="4226467" y="4026842"/>
                <a:ext cx="1328686" cy="2153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Regulation</a:t>
                </a:r>
                <a:endParaRPr/>
              </a:p>
            </p:txBody>
          </p:sp>
          <p:sp>
            <p:nvSpPr>
              <p:cNvPr id="115" name="Google Shape;115;p23"/>
              <p:cNvSpPr txBox="1"/>
              <p:nvPr/>
            </p:nvSpPr>
            <p:spPr>
              <a:xfrm>
                <a:off x="2958200" y="1926812"/>
                <a:ext cx="1328686" cy="2153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Globalization</a:t>
                </a:r>
                <a:endParaRPr/>
              </a:p>
            </p:txBody>
          </p:sp>
          <p:sp>
            <p:nvSpPr>
              <p:cNvPr id="116" name="Google Shape;116;p23"/>
              <p:cNvSpPr txBox="1"/>
              <p:nvPr/>
            </p:nvSpPr>
            <p:spPr>
              <a:xfrm>
                <a:off x="4190371" y="2722808"/>
                <a:ext cx="1142964" cy="43078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Digital </a:t>
                </a:r>
                <a:br>
                  <a:rPr lang="en-US" sz="1272" b="0" i="0" u="none" strike="noStrike" cap="none">
                    <a:solidFill>
                      <a:schemeClr val="lt1"/>
                    </a:solidFill>
                    <a:latin typeface="Arial"/>
                    <a:ea typeface="Arial"/>
                    <a:cs typeface="Arial"/>
                    <a:sym typeface="Arial"/>
                  </a:rPr>
                </a:br>
                <a:r>
                  <a:rPr lang="en-US" sz="1272" b="0" i="0" u="none" strike="noStrike" cap="none">
                    <a:solidFill>
                      <a:schemeClr val="lt1"/>
                    </a:solidFill>
                    <a:latin typeface="Arial"/>
                    <a:ea typeface="Arial"/>
                    <a:cs typeface="Arial"/>
                    <a:sym typeface="Arial"/>
                  </a:rPr>
                  <a:t>commerce</a:t>
                </a:r>
                <a:endParaRPr/>
              </a:p>
            </p:txBody>
          </p:sp>
          <p:sp>
            <p:nvSpPr>
              <p:cNvPr id="117" name="Google Shape;117;p23"/>
              <p:cNvSpPr txBox="1"/>
              <p:nvPr/>
            </p:nvSpPr>
            <p:spPr>
              <a:xfrm>
                <a:off x="3562351" y="5136727"/>
                <a:ext cx="1328686" cy="2153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ESG</a:t>
                </a:r>
                <a:endParaRPr/>
              </a:p>
            </p:txBody>
          </p:sp>
          <p:sp>
            <p:nvSpPr>
              <p:cNvPr id="118" name="Google Shape;118;p23"/>
              <p:cNvSpPr txBox="1"/>
              <p:nvPr/>
            </p:nvSpPr>
            <p:spPr>
              <a:xfrm>
                <a:off x="2333271" y="5603735"/>
                <a:ext cx="1328686" cy="2153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M&amp;A</a:t>
                </a:r>
                <a:endParaRPr/>
              </a:p>
            </p:txBody>
          </p:sp>
          <p:sp>
            <p:nvSpPr>
              <p:cNvPr id="119" name="Google Shape;119;p23"/>
              <p:cNvSpPr txBox="1"/>
              <p:nvPr/>
            </p:nvSpPr>
            <p:spPr>
              <a:xfrm>
                <a:off x="1081152" y="5058390"/>
                <a:ext cx="1328686" cy="43078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Strategic </a:t>
                </a:r>
                <a:br>
                  <a:rPr lang="en-US" sz="1272" b="0" i="0" u="none" strike="noStrike" cap="none">
                    <a:solidFill>
                      <a:schemeClr val="lt1"/>
                    </a:solidFill>
                    <a:latin typeface="Arial"/>
                    <a:ea typeface="Arial"/>
                    <a:cs typeface="Arial"/>
                    <a:sym typeface="Arial"/>
                  </a:rPr>
                </a:br>
                <a:r>
                  <a:rPr lang="en-US" sz="1272" b="0" i="0" u="none" strike="noStrike" cap="none">
                    <a:solidFill>
                      <a:schemeClr val="lt1"/>
                    </a:solidFill>
                    <a:latin typeface="Arial"/>
                    <a:ea typeface="Arial"/>
                    <a:cs typeface="Arial"/>
                    <a:sym typeface="Arial"/>
                  </a:rPr>
                  <a:t>function</a:t>
                </a:r>
                <a:endParaRPr/>
              </a:p>
            </p:txBody>
          </p:sp>
          <p:sp>
            <p:nvSpPr>
              <p:cNvPr id="120" name="Google Shape;120;p23"/>
              <p:cNvSpPr txBox="1"/>
              <p:nvPr/>
            </p:nvSpPr>
            <p:spPr>
              <a:xfrm>
                <a:off x="640919" y="2819065"/>
                <a:ext cx="1328686" cy="43078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Emerging</a:t>
                </a:r>
                <a:br>
                  <a:rPr lang="en-US" sz="1272" b="0" i="0" u="none" strike="noStrike" cap="none">
                    <a:solidFill>
                      <a:schemeClr val="lt1"/>
                    </a:solidFill>
                    <a:latin typeface="Arial"/>
                    <a:ea typeface="Arial"/>
                    <a:cs typeface="Arial"/>
                    <a:sym typeface="Arial"/>
                  </a:rPr>
                </a:br>
                <a:r>
                  <a:rPr lang="en-US" sz="1272" b="0" i="0" u="none" strike="noStrike" cap="none">
                    <a:solidFill>
                      <a:schemeClr val="lt1"/>
                    </a:solidFill>
                    <a:latin typeface="Arial"/>
                    <a:ea typeface="Arial"/>
                    <a:cs typeface="Arial"/>
                    <a:sym typeface="Arial"/>
                  </a:rPr>
                  <a:t>tech</a:t>
                </a:r>
                <a:endParaRPr/>
              </a:p>
            </p:txBody>
          </p:sp>
          <p:sp>
            <p:nvSpPr>
              <p:cNvPr id="121" name="Google Shape;121;p23"/>
              <p:cNvSpPr txBox="1"/>
              <p:nvPr/>
            </p:nvSpPr>
            <p:spPr>
              <a:xfrm>
                <a:off x="434703" y="4026842"/>
                <a:ext cx="1328686" cy="2153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Big data</a:t>
                </a:r>
                <a:endParaRPr/>
              </a:p>
            </p:txBody>
          </p:sp>
          <p:sp>
            <p:nvSpPr>
              <p:cNvPr id="122" name="Google Shape;122;p23"/>
              <p:cNvSpPr txBox="1"/>
              <p:nvPr/>
            </p:nvSpPr>
            <p:spPr>
              <a:xfrm>
                <a:off x="1693487" y="1778925"/>
                <a:ext cx="1328686" cy="43078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72" b="0" i="0" u="none" strike="noStrike" cap="none">
                    <a:solidFill>
                      <a:schemeClr val="lt1"/>
                    </a:solidFill>
                    <a:latin typeface="Arial"/>
                    <a:ea typeface="Arial"/>
                    <a:cs typeface="Arial"/>
                    <a:sym typeface="Arial"/>
                  </a:rPr>
                  <a:t>“Smart” </a:t>
                </a:r>
                <a:br>
                  <a:rPr lang="en-US" sz="1272" b="0" i="0" u="none" strike="noStrike" cap="none">
                    <a:solidFill>
                      <a:schemeClr val="lt1"/>
                    </a:solidFill>
                    <a:latin typeface="Arial"/>
                    <a:ea typeface="Arial"/>
                    <a:cs typeface="Arial"/>
                    <a:sym typeface="Arial"/>
                  </a:rPr>
                </a:br>
                <a:r>
                  <a:rPr lang="en-US" sz="1272" b="0" i="0" u="none" strike="noStrike" cap="none">
                    <a:solidFill>
                      <a:schemeClr val="lt1"/>
                    </a:solidFill>
                    <a:latin typeface="Arial"/>
                    <a:ea typeface="Arial"/>
                    <a:cs typeface="Arial"/>
                    <a:sym typeface="Arial"/>
                  </a:rPr>
                  <a:t>evolution</a:t>
                </a:r>
                <a:endParaRPr/>
              </a:p>
            </p:txBody>
          </p:sp>
        </p:grpSp>
        <p:grpSp>
          <p:nvGrpSpPr>
            <p:cNvPr id="123" name="Google Shape;123;p23"/>
            <p:cNvGrpSpPr/>
            <p:nvPr/>
          </p:nvGrpSpPr>
          <p:grpSpPr>
            <a:xfrm>
              <a:off x="4876800" y="2685511"/>
              <a:ext cx="3040546" cy="3024592"/>
              <a:chOff x="4876800" y="2685511"/>
              <a:chExt cx="3040546" cy="3024592"/>
            </a:xfrm>
          </p:grpSpPr>
          <p:sp>
            <p:nvSpPr>
              <p:cNvPr id="124" name="Google Shape;124;p23"/>
              <p:cNvSpPr/>
              <p:nvPr/>
            </p:nvSpPr>
            <p:spPr>
              <a:xfrm>
                <a:off x="4897212" y="2699710"/>
                <a:ext cx="2990088" cy="2990088"/>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8150" tIns="98150" rIns="98150" bIns="98150" anchor="ctr" anchorCtr="0">
                <a:noAutofit/>
              </a:bodyPr>
              <a:lstStyle/>
              <a:p>
                <a:pPr marL="0" marR="0" lvl="0" indent="0" algn="ctr" rtl="0">
                  <a:lnSpc>
                    <a:spcPct val="100000"/>
                  </a:lnSpc>
                  <a:spcBef>
                    <a:spcPts val="0"/>
                  </a:spcBef>
                  <a:spcAft>
                    <a:spcPts val="0"/>
                  </a:spcAft>
                  <a:buNone/>
                </a:pPr>
                <a:endParaRPr sz="1454" b="0" i="0" u="none" strike="noStrike" cap="none">
                  <a:solidFill>
                    <a:schemeClr val="lt1"/>
                  </a:solidFill>
                  <a:latin typeface="Arial"/>
                  <a:ea typeface="Arial"/>
                  <a:cs typeface="Arial"/>
                  <a:sym typeface="Arial"/>
                </a:endParaRPr>
              </a:p>
            </p:txBody>
          </p:sp>
          <p:pic>
            <p:nvPicPr>
              <p:cNvPr id="125" name="Google Shape;125;p23"/>
              <p:cNvPicPr preferRelativeResize="0"/>
              <p:nvPr/>
            </p:nvPicPr>
            <p:blipFill rotWithShape="1">
              <a:blip r:embed="rId4">
                <a:alphaModFix/>
              </a:blip>
              <a:srcRect/>
              <a:stretch/>
            </p:blipFill>
            <p:spPr>
              <a:xfrm>
                <a:off x="4876800" y="2685511"/>
                <a:ext cx="3040546" cy="3024592"/>
              </a:xfrm>
              <a:prstGeom prst="ellipse">
                <a:avLst/>
              </a:prstGeom>
              <a:noFill/>
              <a:ln>
                <a:noFill/>
              </a:ln>
            </p:spPr>
          </p:pic>
        </p:grpSp>
      </p:grpSp>
    </p:spTree>
    <p:extLst>
      <p:ext uri="{BB962C8B-B14F-4D97-AF65-F5344CB8AC3E}">
        <p14:creationId xmlns:p14="http://schemas.microsoft.com/office/powerpoint/2010/main" val="349925285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p:nvPr/>
        </p:nvSpPr>
        <p:spPr>
          <a:xfrm>
            <a:off x="6840379" y="2555221"/>
            <a:ext cx="2266800" cy="4289100"/>
          </a:xfrm>
          <a:prstGeom prst="rect">
            <a:avLst/>
          </a:prstGeom>
          <a:solidFill>
            <a:srgbClr val="EBE7DD"/>
          </a:solidFill>
          <a:ln>
            <a:noFill/>
          </a:ln>
        </p:spPr>
        <p:txBody>
          <a:bodyPr spcFirstLastPara="1" wrap="square" lIns="166200" tIns="166200" rIns="166200" bIns="166200" anchor="t" anchorCtr="0">
            <a:noAutofit/>
          </a:bodyPr>
          <a:lstStyle/>
          <a:p>
            <a:pPr marL="0" marR="0" lvl="0" indent="0" algn="ctr" rtl="0">
              <a:lnSpc>
                <a:spcPct val="100000"/>
              </a:lnSpc>
              <a:spcBef>
                <a:spcPts val="0"/>
              </a:spcBef>
              <a:spcAft>
                <a:spcPts val="0"/>
              </a:spcAft>
              <a:buNone/>
            </a:pPr>
            <a:r>
              <a:rPr lang="en-US" sz="1817" b="1" i="0" u="none" strike="noStrike" cap="none">
                <a:solidFill>
                  <a:srgbClr val="012169"/>
                </a:solidFill>
                <a:latin typeface="Arial"/>
                <a:ea typeface="Arial"/>
                <a:cs typeface="Arial"/>
                <a:sym typeface="Arial"/>
              </a:rPr>
              <a:t>Potential benefits</a:t>
            </a:r>
            <a:endParaRPr/>
          </a:p>
          <a:p>
            <a:pPr marL="207770" marR="0" lvl="0" indent="-207770" algn="l" rtl="0">
              <a:lnSpc>
                <a:spcPct val="100000"/>
              </a:lnSpc>
              <a:spcBef>
                <a:spcPts val="545"/>
              </a:spcBef>
              <a:spcAft>
                <a:spcPts val="0"/>
              </a:spcAft>
              <a:buClr>
                <a:srgbClr val="000000"/>
              </a:buClr>
              <a:buSzPts val="1363"/>
              <a:buFont typeface="Noto Sans Symbols"/>
              <a:buChar char="✔"/>
            </a:pPr>
            <a:r>
              <a:rPr lang="en-US" sz="1363" b="0" i="0" u="none" strike="noStrike" cap="none">
                <a:solidFill>
                  <a:srgbClr val="012169"/>
                </a:solidFill>
                <a:latin typeface="Arial"/>
                <a:ea typeface="Arial"/>
                <a:cs typeface="Arial"/>
                <a:sym typeface="Arial"/>
              </a:rPr>
              <a:t>Near real-time collaboration among all participants within the blockchain</a:t>
            </a:r>
            <a:endParaRPr/>
          </a:p>
          <a:p>
            <a:pPr marL="207770" marR="0" lvl="0" indent="-207770" algn="l" rtl="0">
              <a:lnSpc>
                <a:spcPct val="100000"/>
              </a:lnSpc>
              <a:spcBef>
                <a:spcPts val="999"/>
              </a:spcBef>
              <a:spcAft>
                <a:spcPts val="0"/>
              </a:spcAft>
              <a:buClr>
                <a:srgbClr val="000000"/>
              </a:buClr>
              <a:buSzPts val="1363"/>
              <a:buFont typeface="Noto Sans Symbols"/>
              <a:buChar char="✔"/>
            </a:pPr>
            <a:r>
              <a:rPr lang="en-US" sz="1363" b="0" i="0" u="none" strike="noStrike" cap="none">
                <a:solidFill>
                  <a:srgbClr val="012169"/>
                </a:solidFill>
                <a:latin typeface="Arial"/>
                <a:ea typeface="Arial"/>
                <a:cs typeface="Arial"/>
                <a:sym typeface="Arial"/>
              </a:rPr>
              <a:t>Secure transaction initiation, request and updates</a:t>
            </a:r>
            <a:endParaRPr/>
          </a:p>
          <a:p>
            <a:pPr marL="207770" marR="0" lvl="0" indent="-207770" algn="l" rtl="0">
              <a:lnSpc>
                <a:spcPct val="100000"/>
              </a:lnSpc>
              <a:spcBef>
                <a:spcPts val="999"/>
              </a:spcBef>
              <a:spcAft>
                <a:spcPts val="0"/>
              </a:spcAft>
              <a:buClr>
                <a:srgbClr val="000000"/>
              </a:buClr>
              <a:buSzPts val="1363"/>
              <a:buFont typeface="Noto Sans Symbols"/>
              <a:buChar char="✔"/>
            </a:pPr>
            <a:r>
              <a:rPr lang="en-US" sz="1363" b="0" i="0" u="none" strike="noStrike" cap="none">
                <a:solidFill>
                  <a:srgbClr val="012169"/>
                </a:solidFill>
                <a:latin typeface="Arial"/>
                <a:ea typeface="Arial"/>
                <a:cs typeface="Arial"/>
                <a:sym typeface="Arial"/>
              </a:rPr>
              <a:t>Distributed network for cross-party validation</a:t>
            </a:r>
            <a:endParaRPr/>
          </a:p>
          <a:p>
            <a:pPr marL="207770" marR="0" lvl="0" indent="-207770" algn="l" rtl="0">
              <a:lnSpc>
                <a:spcPct val="100000"/>
              </a:lnSpc>
              <a:spcBef>
                <a:spcPts val="999"/>
              </a:spcBef>
              <a:spcAft>
                <a:spcPts val="0"/>
              </a:spcAft>
              <a:buClr>
                <a:srgbClr val="000000"/>
              </a:buClr>
              <a:buSzPts val="1363"/>
              <a:buFont typeface="Noto Sans Symbols"/>
              <a:buChar char="✔"/>
            </a:pPr>
            <a:r>
              <a:rPr lang="en-US" sz="1363" b="0" i="0" u="none" strike="noStrike" cap="none">
                <a:solidFill>
                  <a:srgbClr val="012169"/>
                </a:solidFill>
                <a:latin typeface="Arial"/>
                <a:ea typeface="Arial"/>
                <a:cs typeface="Arial"/>
                <a:sym typeface="Arial"/>
              </a:rPr>
              <a:t>Immutable data entry reduces risks</a:t>
            </a:r>
            <a:endParaRPr/>
          </a:p>
          <a:p>
            <a:pPr marL="207770" marR="0" lvl="0" indent="-207770" algn="l" rtl="0">
              <a:lnSpc>
                <a:spcPct val="100000"/>
              </a:lnSpc>
              <a:spcBef>
                <a:spcPts val="999"/>
              </a:spcBef>
              <a:spcAft>
                <a:spcPts val="0"/>
              </a:spcAft>
              <a:buClr>
                <a:srgbClr val="000000"/>
              </a:buClr>
              <a:buSzPts val="1363"/>
              <a:buFont typeface="Noto Sans Symbols"/>
              <a:buChar char="✔"/>
            </a:pPr>
            <a:r>
              <a:rPr lang="en-US" sz="1363" b="0" i="0" u="none" strike="noStrike" cap="none">
                <a:solidFill>
                  <a:srgbClr val="012169"/>
                </a:solidFill>
                <a:latin typeface="Arial"/>
                <a:ea typeface="Arial"/>
                <a:cs typeface="Arial"/>
                <a:sym typeface="Arial"/>
              </a:rPr>
              <a:t>Automatic data updates expedite actions</a:t>
            </a:r>
            <a:endParaRPr/>
          </a:p>
        </p:txBody>
      </p:sp>
      <p:sp>
        <p:nvSpPr>
          <p:cNvPr id="132" name="Google Shape;132;p24"/>
          <p:cNvSpPr txBox="1">
            <a:spLocks noGrp="1"/>
          </p:cNvSpPr>
          <p:nvPr>
            <p:ph type="body" idx="1"/>
          </p:nvPr>
        </p:nvSpPr>
        <p:spPr>
          <a:xfrm>
            <a:off x="313107" y="250907"/>
            <a:ext cx="6855600" cy="32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500"/>
              <a:buFont typeface="Calibri"/>
              <a:buNone/>
            </a:pPr>
            <a:r>
              <a:rPr lang="en-US">
                <a:solidFill>
                  <a:schemeClr val="lt1"/>
                </a:solidFill>
              </a:rPr>
              <a:t>Innovation example: Standby letters of credit</a:t>
            </a:r>
            <a:endParaRPr/>
          </a:p>
        </p:txBody>
      </p:sp>
      <p:sp>
        <p:nvSpPr>
          <p:cNvPr id="133" name="Google Shape;133;p24"/>
          <p:cNvSpPr txBox="1"/>
          <p:nvPr/>
        </p:nvSpPr>
        <p:spPr>
          <a:xfrm>
            <a:off x="3740947" y="3654077"/>
            <a:ext cx="3047100" cy="277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17" b="0" i="0" u="none" strike="noStrike" cap="none">
                <a:solidFill>
                  <a:schemeClr val="lt1"/>
                </a:solidFill>
                <a:latin typeface="Calibri"/>
                <a:ea typeface="Calibri"/>
                <a:cs typeface="Calibri"/>
                <a:sym typeface="Calibri"/>
              </a:rPr>
              <a:t>Trade finance with blockchain…</a:t>
            </a:r>
            <a:endParaRPr/>
          </a:p>
        </p:txBody>
      </p:sp>
      <p:pic>
        <p:nvPicPr>
          <p:cNvPr id="134" name="Google Shape;134;p24"/>
          <p:cNvPicPr preferRelativeResize="0"/>
          <p:nvPr/>
        </p:nvPicPr>
        <p:blipFill rotWithShape="1">
          <a:blip r:embed="rId3">
            <a:alphaModFix/>
          </a:blip>
          <a:srcRect/>
          <a:stretch/>
        </p:blipFill>
        <p:spPr>
          <a:xfrm>
            <a:off x="4088755" y="4121217"/>
            <a:ext cx="1711165" cy="1623491"/>
          </a:xfrm>
          <a:prstGeom prst="rect">
            <a:avLst/>
          </a:prstGeom>
          <a:noFill/>
          <a:ln>
            <a:noFill/>
          </a:ln>
        </p:spPr>
      </p:pic>
      <p:sp>
        <p:nvSpPr>
          <p:cNvPr id="135" name="Google Shape;135;p24"/>
          <p:cNvSpPr/>
          <p:nvPr/>
        </p:nvSpPr>
        <p:spPr>
          <a:xfrm>
            <a:off x="278220" y="1102628"/>
            <a:ext cx="7825800" cy="7617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2181" b="1" i="0" u="none" strike="noStrike" cap="none">
                <a:solidFill>
                  <a:schemeClr val="lt1"/>
                </a:solidFill>
                <a:latin typeface="Calibri"/>
                <a:ea typeface="Calibri"/>
                <a:cs typeface="Calibri"/>
                <a:sym typeface="Calibri"/>
              </a:rPr>
              <a:t>By converting paper to digital through blockchain and availing to all parties, trade transacting becomes more efficient for all parties</a:t>
            </a:r>
            <a:r>
              <a:rPr lang="en-US" sz="2181" b="1" i="0" u="none" strike="noStrike" cap="none">
                <a:solidFill>
                  <a:srgbClr val="A39382"/>
                </a:solidFill>
                <a:latin typeface="Calibri"/>
                <a:ea typeface="Calibri"/>
                <a:cs typeface="Calibri"/>
                <a:sym typeface="Calibri"/>
              </a:rPr>
              <a:t>.</a:t>
            </a:r>
            <a:endParaRPr/>
          </a:p>
        </p:txBody>
      </p:sp>
      <p:grpSp>
        <p:nvGrpSpPr>
          <p:cNvPr id="136" name="Google Shape;136;p24"/>
          <p:cNvGrpSpPr/>
          <p:nvPr/>
        </p:nvGrpSpPr>
        <p:grpSpPr>
          <a:xfrm>
            <a:off x="346969" y="4121293"/>
            <a:ext cx="3324917" cy="2078073"/>
            <a:chOff x="381061" y="1563338"/>
            <a:chExt cx="3658177" cy="2286361"/>
          </a:xfrm>
        </p:grpSpPr>
        <p:sp>
          <p:nvSpPr>
            <p:cNvPr id="137" name="Google Shape;137;p24"/>
            <p:cNvSpPr/>
            <p:nvPr/>
          </p:nvSpPr>
          <p:spPr>
            <a:xfrm>
              <a:off x="381061" y="1563338"/>
              <a:ext cx="3658177" cy="2286361"/>
            </a:xfrm>
            <a:prstGeom prst="rect">
              <a:avLst/>
            </a:prstGeom>
            <a:solidFill>
              <a:schemeClr val="lt2"/>
            </a:solidFill>
            <a:ln>
              <a:noFill/>
            </a:ln>
          </p:spPr>
          <p:txBody>
            <a:bodyPr spcFirstLastPara="1" wrap="square" lIns="98150" tIns="98150" rIns="98150" bIns="98150" anchor="ctr" anchorCtr="0">
              <a:noAutofit/>
            </a:bodyPr>
            <a:lstStyle/>
            <a:p>
              <a:pPr marL="0" marR="0" lvl="0" indent="0" algn="ctr" rtl="0">
                <a:lnSpc>
                  <a:spcPct val="100000"/>
                </a:lnSpc>
                <a:spcBef>
                  <a:spcPts val="0"/>
                </a:spcBef>
                <a:spcAft>
                  <a:spcPts val="0"/>
                </a:spcAft>
                <a:buNone/>
              </a:pPr>
              <a:endParaRPr sz="1454" b="0" i="0" u="none" strike="noStrike" cap="none">
                <a:solidFill>
                  <a:srgbClr val="FFFFFF"/>
                </a:solidFill>
                <a:latin typeface="Arial"/>
                <a:ea typeface="Arial"/>
                <a:cs typeface="Arial"/>
                <a:sym typeface="Arial"/>
              </a:endParaRPr>
            </a:p>
          </p:txBody>
        </p:sp>
        <p:pic>
          <p:nvPicPr>
            <p:cNvPr id="138" name="Google Shape;138;p24"/>
            <p:cNvPicPr preferRelativeResize="0"/>
            <p:nvPr/>
          </p:nvPicPr>
          <p:blipFill rotWithShape="1">
            <a:blip r:embed="rId4">
              <a:alphaModFix/>
            </a:blip>
            <a:srcRect/>
            <a:stretch/>
          </p:blipFill>
          <p:spPr>
            <a:xfrm>
              <a:off x="860561" y="1744074"/>
              <a:ext cx="587468" cy="441395"/>
            </a:xfrm>
            <a:prstGeom prst="rect">
              <a:avLst/>
            </a:prstGeom>
            <a:noFill/>
            <a:ln>
              <a:noFill/>
            </a:ln>
          </p:spPr>
        </p:pic>
        <p:pic>
          <p:nvPicPr>
            <p:cNvPr id="139" name="Google Shape;139;p24"/>
            <p:cNvPicPr preferRelativeResize="0"/>
            <p:nvPr/>
          </p:nvPicPr>
          <p:blipFill rotWithShape="1">
            <a:blip r:embed="rId5">
              <a:alphaModFix/>
            </a:blip>
            <a:srcRect/>
            <a:stretch/>
          </p:blipFill>
          <p:spPr>
            <a:xfrm>
              <a:off x="1981514" y="3244498"/>
              <a:ext cx="288530" cy="328664"/>
            </a:xfrm>
            <a:prstGeom prst="rect">
              <a:avLst/>
            </a:prstGeom>
            <a:noFill/>
            <a:ln>
              <a:noFill/>
            </a:ln>
          </p:spPr>
        </p:pic>
        <p:sp>
          <p:nvSpPr>
            <p:cNvPr id="140" name="Google Shape;140;p24"/>
            <p:cNvSpPr txBox="1"/>
            <p:nvPr/>
          </p:nvSpPr>
          <p:spPr>
            <a:xfrm>
              <a:off x="1600453" y="2249247"/>
              <a:ext cx="990756" cy="685908"/>
            </a:xfrm>
            <a:prstGeom prst="rect">
              <a:avLst/>
            </a:prstGeom>
            <a:solidFill>
              <a:schemeClr val="lt2"/>
            </a:solidFill>
            <a:ln>
              <a:noFill/>
            </a:ln>
          </p:spPr>
          <p:txBody>
            <a:bodyPr spcFirstLastPara="1" wrap="square" lIns="16600" tIns="83100" rIns="16600" bIns="16600" anchor="t" anchorCtr="0">
              <a:noAutofit/>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Calibri"/>
                  <a:ea typeface="Calibri"/>
                  <a:cs typeface="Calibri"/>
                  <a:sym typeface="Calibri"/>
                </a:rPr>
                <a:t>Inefficient document exchange</a:t>
              </a:r>
              <a:endParaRPr/>
            </a:p>
          </p:txBody>
        </p:sp>
        <p:pic>
          <p:nvPicPr>
            <p:cNvPr id="141" name="Google Shape;141;p24"/>
            <p:cNvPicPr preferRelativeResize="0"/>
            <p:nvPr/>
          </p:nvPicPr>
          <p:blipFill rotWithShape="1">
            <a:blip r:embed="rId4">
              <a:alphaModFix/>
            </a:blip>
            <a:srcRect/>
            <a:stretch/>
          </p:blipFill>
          <p:spPr>
            <a:xfrm>
              <a:off x="2743634" y="1744074"/>
              <a:ext cx="587468" cy="441395"/>
            </a:xfrm>
            <a:prstGeom prst="rect">
              <a:avLst/>
            </a:prstGeom>
            <a:noFill/>
            <a:ln>
              <a:noFill/>
            </a:ln>
          </p:spPr>
        </p:pic>
        <p:pic>
          <p:nvPicPr>
            <p:cNvPr id="142" name="Google Shape;142;p24"/>
            <p:cNvPicPr preferRelativeResize="0"/>
            <p:nvPr/>
          </p:nvPicPr>
          <p:blipFill rotWithShape="1">
            <a:blip r:embed="rId4">
              <a:alphaModFix/>
            </a:blip>
            <a:srcRect/>
            <a:stretch/>
          </p:blipFill>
          <p:spPr>
            <a:xfrm>
              <a:off x="838333" y="3115891"/>
              <a:ext cx="587468" cy="441395"/>
            </a:xfrm>
            <a:prstGeom prst="rect">
              <a:avLst/>
            </a:prstGeom>
            <a:noFill/>
            <a:ln>
              <a:noFill/>
            </a:ln>
          </p:spPr>
        </p:pic>
        <p:pic>
          <p:nvPicPr>
            <p:cNvPr id="143" name="Google Shape;143;p24"/>
            <p:cNvPicPr preferRelativeResize="0"/>
            <p:nvPr/>
          </p:nvPicPr>
          <p:blipFill rotWithShape="1">
            <a:blip r:embed="rId4">
              <a:alphaModFix/>
            </a:blip>
            <a:srcRect/>
            <a:stretch/>
          </p:blipFill>
          <p:spPr>
            <a:xfrm>
              <a:off x="2743634" y="3115891"/>
              <a:ext cx="587468" cy="441395"/>
            </a:xfrm>
            <a:prstGeom prst="rect">
              <a:avLst/>
            </a:prstGeom>
            <a:noFill/>
            <a:ln>
              <a:noFill/>
            </a:ln>
          </p:spPr>
        </p:pic>
        <p:cxnSp>
          <p:nvCxnSpPr>
            <p:cNvPr id="144" name="Google Shape;144;p24"/>
            <p:cNvCxnSpPr/>
            <p:nvPr/>
          </p:nvCxnSpPr>
          <p:spPr>
            <a:xfrm>
              <a:off x="1143181" y="2506194"/>
              <a:ext cx="457272" cy="0"/>
            </a:xfrm>
            <a:prstGeom prst="straightConnector1">
              <a:avLst/>
            </a:prstGeom>
            <a:noFill/>
            <a:ln w="25400" cap="flat" cmpd="sng">
              <a:solidFill>
                <a:schemeClr val="accent5"/>
              </a:solidFill>
              <a:prstDash val="solid"/>
              <a:round/>
              <a:headEnd type="none" w="sm" len="sm"/>
              <a:tailEnd type="triangle" w="med" len="med"/>
            </a:ln>
          </p:spPr>
        </p:cxnSp>
        <p:cxnSp>
          <p:nvCxnSpPr>
            <p:cNvPr id="145" name="Google Shape;145;p24"/>
            <p:cNvCxnSpPr/>
            <p:nvPr/>
          </p:nvCxnSpPr>
          <p:spPr>
            <a:xfrm>
              <a:off x="1143181" y="2277558"/>
              <a:ext cx="0" cy="228636"/>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146" name="Google Shape;146;p24"/>
            <p:cNvCxnSpPr/>
            <p:nvPr/>
          </p:nvCxnSpPr>
          <p:spPr>
            <a:xfrm>
              <a:off x="1143181" y="2811042"/>
              <a:ext cx="457272" cy="0"/>
            </a:xfrm>
            <a:prstGeom prst="straightConnector1">
              <a:avLst/>
            </a:prstGeom>
            <a:noFill/>
            <a:ln w="25400" cap="flat" cmpd="sng">
              <a:solidFill>
                <a:schemeClr val="accent5"/>
              </a:solidFill>
              <a:prstDash val="solid"/>
              <a:round/>
              <a:headEnd type="none" w="sm" len="sm"/>
              <a:tailEnd type="triangle" w="med" len="med"/>
            </a:ln>
          </p:spPr>
        </p:cxnSp>
        <p:cxnSp>
          <p:nvCxnSpPr>
            <p:cNvPr id="147" name="Google Shape;147;p24"/>
            <p:cNvCxnSpPr/>
            <p:nvPr/>
          </p:nvCxnSpPr>
          <p:spPr>
            <a:xfrm>
              <a:off x="1143181" y="2811042"/>
              <a:ext cx="0" cy="228636"/>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148" name="Google Shape;148;p24"/>
            <p:cNvCxnSpPr/>
            <p:nvPr/>
          </p:nvCxnSpPr>
          <p:spPr>
            <a:xfrm>
              <a:off x="2591209" y="2506194"/>
              <a:ext cx="457272" cy="0"/>
            </a:xfrm>
            <a:prstGeom prst="straightConnector1">
              <a:avLst/>
            </a:prstGeom>
            <a:noFill/>
            <a:ln w="25400" cap="flat" cmpd="sng">
              <a:solidFill>
                <a:schemeClr val="accent5"/>
              </a:solidFill>
              <a:prstDash val="solid"/>
              <a:round/>
              <a:headEnd type="triangle" w="med" len="med"/>
              <a:tailEnd type="none" w="sm" len="sm"/>
            </a:ln>
          </p:spPr>
        </p:cxnSp>
        <p:cxnSp>
          <p:nvCxnSpPr>
            <p:cNvPr id="149" name="Google Shape;149;p24"/>
            <p:cNvCxnSpPr/>
            <p:nvPr/>
          </p:nvCxnSpPr>
          <p:spPr>
            <a:xfrm>
              <a:off x="3048481" y="2277558"/>
              <a:ext cx="0" cy="228636"/>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150" name="Google Shape;150;p24"/>
            <p:cNvCxnSpPr/>
            <p:nvPr/>
          </p:nvCxnSpPr>
          <p:spPr>
            <a:xfrm>
              <a:off x="3048481" y="2811042"/>
              <a:ext cx="0" cy="228636"/>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151" name="Google Shape;151;p24"/>
            <p:cNvCxnSpPr/>
            <p:nvPr/>
          </p:nvCxnSpPr>
          <p:spPr>
            <a:xfrm>
              <a:off x="2591209" y="2811042"/>
              <a:ext cx="457272" cy="0"/>
            </a:xfrm>
            <a:prstGeom prst="straightConnector1">
              <a:avLst/>
            </a:prstGeom>
            <a:noFill/>
            <a:ln w="25400" cap="flat" cmpd="sng">
              <a:solidFill>
                <a:schemeClr val="accent5"/>
              </a:solidFill>
              <a:prstDash val="solid"/>
              <a:round/>
              <a:headEnd type="triangle" w="med" len="med"/>
              <a:tailEnd type="none" w="sm" len="sm"/>
            </a:ln>
          </p:spPr>
        </p:cxnSp>
        <p:cxnSp>
          <p:nvCxnSpPr>
            <p:cNvPr id="152" name="Google Shape;152;p24"/>
            <p:cNvCxnSpPr/>
            <p:nvPr/>
          </p:nvCxnSpPr>
          <p:spPr>
            <a:xfrm>
              <a:off x="2057725" y="2963466"/>
              <a:ext cx="0" cy="228636"/>
            </a:xfrm>
            <a:prstGeom prst="straightConnector1">
              <a:avLst/>
            </a:prstGeom>
            <a:noFill/>
            <a:ln w="25400" cap="flat" cmpd="sng">
              <a:solidFill>
                <a:schemeClr val="accent6"/>
              </a:solidFill>
              <a:prstDash val="solid"/>
              <a:round/>
              <a:headEnd type="none" w="sm" len="sm"/>
              <a:tailEnd type="triangle" w="med" len="med"/>
            </a:ln>
          </p:spPr>
        </p:cxnSp>
        <p:cxnSp>
          <p:nvCxnSpPr>
            <p:cNvPr id="153" name="Google Shape;153;p24"/>
            <p:cNvCxnSpPr/>
            <p:nvPr/>
          </p:nvCxnSpPr>
          <p:spPr>
            <a:xfrm rot="10800000">
              <a:off x="2210149" y="2963466"/>
              <a:ext cx="0" cy="228636"/>
            </a:xfrm>
            <a:prstGeom prst="straightConnector1">
              <a:avLst/>
            </a:prstGeom>
            <a:noFill/>
            <a:ln w="25400" cap="flat" cmpd="sng">
              <a:solidFill>
                <a:schemeClr val="accent6"/>
              </a:solidFill>
              <a:prstDash val="solid"/>
              <a:round/>
              <a:headEnd type="none" w="sm" len="sm"/>
              <a:tailEnd type="triangle" w="med" len="med"/>
            </a:ln>
          </p:spPr>
        </p:cxnSp>
      </p:grpSp>
      <p:sp>
        <p:nvSpPr>
          <p:cNvPr id="154" name="Google Shape;154;p24"/>
          <p:cNvSpPr txBox="1"/>
          <p:nvPr/>
        </p:nvSpPr>
        <p:spPr>
          <a:xfrm>
            <a:off x="366506" y="3654077"/>
            <a:ext cx="3047700" cy="277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17" b="0" i="0" u="none" strike="noStrike" cap="none">
                <a:solidFill>
                  <a:schemeClr val="lt1"/>
                </a:solidFill>
                <a:latin typeface="Calibri"/>
                <a:ea typeface="Calibri"/>
                <a:cs typeface="Calibri"/>
                <a:sym typeface="Calibri"/>
              </a:rPr>
              <a:t>Trade finance today…</a:t>
            </a:r>
            <a:endParaRPr/>
          </a:p>
        </p:txBody>
      </p:sp>
      <p:grpSp>
        <p:nvGrpSpPr>
          <p:cNvPr id="155" name="Google Shape;155;p24"/>
          <p:cNvGrpSpPr/>
          <p:nvPr/>
        </p:nvGrpSpPr>
        <p:grpSpPr>
          <a:xfrm>
            <a:off x="413116" y="1969718"/>
            <a:ext cx="2351261" cy="498659"/>
            <a:chOff x="381000" y="2385060"/>
            <a:chExt cx="2586930" cy="548640"/>
          </a:xfrm>
        </p:grpSpPr>
        <p:sp>
          <p:nvSpPr>
            <p:cNvPr id="156" name="Google Shape;156;p24"/>
            <p:cNvSpPr/>
            <p:nvPr/>
          </p:nvSpPr>
          <p:spPr>
            <a:xfrm>
              <a:off x="381000" y="2567940"/>
              <a:ext cx="182880" cy="182880"/>
            </a:xfrm>
            <a:prstGeom prst="ellipse">
              <a:avLst/>
            </a:prstGeom>
            <a:solidFill>
              <a:srgbClr val="F8F8F8"/>
            </a:solidFill>
            <a:ln w="28575" cap="flat" cmpd="sng">
              <a:solidFill>
                <a:srgbClr val="009CD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816" b="1" i="0" u="none" strike="noStrike" cap="none">
                <a:solidFill>
                  <a:srgbClr val="012169"/>
                </a:solidFill>
                <a:latin typeface="Arial"/>
                <a:ea typeface="Arial"/>
                <a:cs typeface="Arial"/>
                <a:sym typeface="Arial"/>
              </a:endParaRPr>
            </a:p>
          </p:txBody>
        </p:sp>
        <p:cxnSp>
          <p:nvCxnSpPr>
            <p:cNvPr id="157" name="Google Shape;157;p24"/>
            <p:cNvCxnSpPr/>
            <p:nvPr/>
          </p:nvCxnSpPr>
          <p:spPr>
            <a:xfrm rot="10800000">
              <a:off x="573183" y="2659380"/>
              <a:ext cx="261147" cy="0"/>
            </a:xfrm>
            <a:prstGeom prst="straightConnector1">
              <a:avLst/>
            </a:prstGeom>
            <a:noFill/>
            <a:ln w="19050" cap="flat" cmpd="sng">
              <a:solidFill>
                <a:srgbClr val="012169"/>
              </a:solidFill>
              <a:prstDash val="solid"/>
              <a:round/>
              <a:headEnd type="none" w="sm" len="sm"/>
              <a:tailEnd type="none" w="sm" len="sm"/>
            </a:ln>
          </p:spPr>
        </p:cxnSp>
        <p:sp>
          <p:nvSpPr>
            <p:cNvPr id="158" name="Google Shape;158;p24"/>
            <p:cNvSpPr txBox="1"/>
            <p:nvPr/>
          </p:nvSpPr>
          <p:spPr>
            <a:xfrm>
              <a:off x="834330" y="2490102"/>
              <a:ext cx="2133600" cy="338555"/>
            </a:xfrm>
            <a:prstGeom prst="rect">
              <a:avLst/>
            </a:prstGeom>
            <a:solidFill>
              <a:srgbClr val="EBE7DD">
                <a:alpha val="80000"/>
              </a:srgbClr>
            </a:solidFill>
            <a:ln>
              <a:noFill/>
            </a:ln>
          </p:spPr>
          <p:txBody>
            <a:bodyPr spcFirstLastPara="1" wrap="square" lIns="41550" tIns="41550" rIns="41550" bIns="41550" anchor="ctr" anchorCtr="0">
              <a:spAutoFit/>
            </a:bodyPr>
            <a:lstStyle/>
            <a:p>
              <a:pPr marL="0" marR="0" lvl="0" indent="0" algn="ctr" rtl="0">
                <a:lnSpc>
                  <a:spcPct val="100000"/>
                </a:lnSpc>
                <a:spcBef>
                  <a:spcPts val="0"/>
                </a:spcBef>
                <a:spcAft>
                  <a:spcPts val="0"/>
                </a:spcAft>
                <a:buNone/>
              </a:pPr>
              <a:r>
                <a:rPr lang="en-US" sz="1454" b="1" i="0" u="none" strike="noStrike" cap="none">
                  <a:solidFill>
                    <a:srgbClr val="012169"/>
                  </a:solidFill>
                  <a:latin typeface="Calibri"/>
                  <a:ea typeface="Calibri"/>
                  <a:cs typeface="Calibri"/>
                  <a:sym typeface="Calibri"/>
                </a:rPr>
                <a:t>Trade finance</a:t>
              </a:r>
              <a:endParaRPr/>
            </a:p>
          </p:txBody>
        </p:sp>
        <p:cxnSp>
          <p:nvCxnSpPr>
            <p:cNvPr id="159" name="Google Shape;159;p24"/>
            <p:cNvCxnSpPr/>
            <p:nvPr/>
          </p:nvCxnSpPr>
          <p:spPr>
            <a:xfrm>
              <a:off x="834330" y="2385060"/>
              <a:ext cx="0" cy="548640"/>
            </a:xfrm>
            <a:prstGeom prst="straightConnector1">
              <a:avLst/>
            </a:prstGeom>
            <a:noFill/>
            <a:ln w="19050" cap="flat" cmpd="sng">
              <a:solidFill>
                <a:srgbClr val="009CDE"/>
              </a:solidFill>
              <a:prstDash val="solid"/>
              <a:round/>
              <a:headEnd type="none" w="sm" len="sm"/>
              <a:tailEnd type="none" w="sm" len="sm"/>
            </a:ln>
          </p:spPr>
        </p:cxnSp>
      </p:grpSp>
      <p:grpSp>
        <p:nvGrpSpPr>
          <p:cNvPr id="160" name="Google Shape;160;p24"/>
          <p:cNvGrpSpPr/>
          <p:nvPr/>
        </p:nvGrpSpPr>
        <p:grpSpPr>
          <a:xfrm>
            <a:off x="3315259" y="1969722"/>
            <a:ext cx="2227730" cy="531903"/>
            <a:chOff x="3647421" y="2370803"/>
            <a:chExt cx="2451018" cy="585216"/>
          </a:xfrm>
        </p:grpSpPr>
        <p:cxnSp>
          <p:nvCxnSpPr>
            <p:cNvPr id="161" name="Google Shape;161;p24"/>
            <p:cNvCxnSpPr/>
            <p:nvPr/>
          </p:nvCxnSpPr>
          <p:spPr>
            <a:xfrm rot="10800000">
              <a:off x="3791979" y="2663411"/>
              <a:ext cx="261147" cy="0"/>
            </a:xfrm>
            <a:prstGeom prst="straightConnector1">
              <a:avLst/>
            </a:prstGeom>
            <a:noFill/>
            <a:ln w="19050" cap="flat" cmpd="sng">
              <a:solidFill>
                <a:srgbClr val="012169"/>
              </a:solidFill>
              <a:prstDash val="solid"/>
              <a:round/>
              <a:headEnd type="none" w="sm" len="sm"/>
              <a:tailEnd type="none" w="sm" len="sm"/>
            </a:ln>
          </p:spPr>
        </p:cxnSp>
        <p:sp>
          <p:nvSpPr>
            <p:cNvPr id="162" name="Google Shape;162;p24"/>
            <p:cNvSpPr txBox="1"/>
            <p:nvPr/>
          </p:nvSpPr>
          <p:spPr>
            <a:xfrm>
              <a:off x="4053124" y="2371022"/>
              <a:ext cx="2045315" cy="584778"/>
            </a:xfrm>
            <a:prstGeom prst="rect">
              <a:avLst/>
            </a:prstGeom>
            <a:solidFill>
              <a:srgbClr val="EBE7DD">
                <a:alpha val="80000"/>
              </a:srgbClr>
            </a:solidFill>
            <a:ln>
              <a:noFill/>
            </a:ln>
          </p:spPr>
          <p:txBody>
            <a:bodyPr spcFirstLastPara="1" wrap="square" lIns="41550" tIns="41550" rIns="41550" bIns="41550" anchor="ctr" anchorCtr="0">
              <a:spAutoFit/>
            </a:bodyPr>
            <a:lstStyle/>
            <a:p>
              <a:pPr marL="0" marR="0" lvl="0" indent="0" algn="ctr" rtl="0">
                <a:lnSpc>
                  <a:spcPct val="100000"/>
                </a:lnSpc>
                <a:spcBef>
                  <a:spcPts val="0"/>
                </a:spcBef>
                <a:spcAft>
                  <a:spcPts val="0"/>
                </a:spcAft>
                <a:buNone/>
              </a:pPr>
              <a:r>
                <a:rPr lang="en-US" sz="1454" b="1" i="0" u="none" strike="noStrike" cap="none">
                  <a:solidFill>
                    <a:srgbClr val="012169"/>
                  </a:solidFill>
                  <a:latin typeface="Calibri"/>
                  <a:ea typeface="Calibri"/>
                  <a:cs typeface="Calibri"/>
                  <a:sym typeface="Calibri"/>
                </a:rPr>
                <a:t>Cross-border treasury payments &amp; receipts</a:t>
              </a:r>
              <a:endParaRPr/>
            </a:p>
          </p:txBody>
        </p:sp>
        <p:cxnSp>
          <p:nvCxnSpPr>
            <p:cNvPr id="163" name="Google Shape;163;p24"/>
            <p:cNvCxnSpPr/>
            <p:nvPr/>
          </p:nvCxnSpPr>
          <p:spPr>
            <a:xfrm>
              <a:off x="4053127" y="2370803"/>
              <a:ext cx="0" cy="585216"/>
            </a:xfrm>
            <a:prstGeom prst="straightConnector1">
              <a:avLst/>
            </a:prstGeom>
            <a:noFill/>
            <a:ln w="19050" cap="flat" cmpd="sng">
              <a:solidFill>
                <a:srgbClr val="009CDE"/>
              </a:solidFill>
              <a:prstDash val="solid"/>
              <a:round/>
              <a:headEnd type="none" w="sm" len="sm"/>
              <a:tailEnd type="none" w="sm" len="sm"/>
            </a:ln>
          </p:spPr>
        </p:cxnSp>
        <p:sp>
          <p:nvSpPr>
            <p:cNvPr id="164" name="Google Shape;164;p24"/>
            <p:cNvSpPr/>
            <p:nvPr/>
          </p:nvSpPr>
          <p:spPr>
            <a:xfrm>
              <a:off x="3647421" y="2571971"/>
              <a:ext cx="182880" cy="182880"/>
            </a:xfrm>
            <a:prstGeom prst="ellipse">
              <a:avLst/>
            </a:prstGeom>
            <a:solidFill>
              <a:srgbClr val="F8F8F8"/>
            </a:solidFill>
            <a:ln w="28575" cap="flat" cmpd="sng">
              <a:solidFill>
                <a:srgbClr val="009CD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816" b="1" i="0" u="none" strike="noStrike" cap="none">
                <a:solidFill>
                  <a:srgbClr val="012169"/>
                </a:solidFill>
                <a:latin typeface="Arial"/>
                <a:ea typeface="Arial"/>
                <a:cs typeface="Arial"/>
                <a:sym typeface="Arial"/>
              </a:endParaRPr>
            </a:p>
          </p:txBody>
        </p:sp>
      </p:grpSp>
      <p:grpSp>
        <p:nvGrpSpPr>
          <p:cNvPr id="165" name="Google Shape;165;p24"/>
          <p:cNvGrpSpPr/>
          <p:nvPr/>
        </p:nvGrpSpPr>
        <p:grpSpPr>
          <a:xfrm>
            <a:off x="6095925" y="1940932"/>
            <a:ext cx="2008488" cy="531903"/>
            <a:chOff x="6777930" y="2365167"/>
            <a:chExt cx="2209801" cy="585216"/>
          </a:xfrm>
        </p:grpSpPr>
        <p:cxnSp>
          <p:nvCxnSpPr>
            <p:cNvPr id="166" name="Google Shape;166;p24"/>
            <p:cNvCxnSpPr/>
            <p:nvPr/>
          </p:nvCxnSpPr>
          <p:spPr>
            <a:xfrm rot="10800000">
              <a:off x="6922488" y="2657775"/>
              <a:ext cx="261147" cy="0"/>
            </a:xfrm>
            <a:prstGeom prst="straightConnector1">
              <a:avLst/>
            </a:prstGeom>
            <a:noFill/>
            <a:ln w="19050" cap="flat" cmpd="sng">
              <a:solidFill>
                <a:srgbClr val="012169"/>
              </a:solidFill>
              <a:prstDash val="solid"/>
              <a:round/>
              <a:headEnd type="none" w="sm" len="sm"/>
              <a:tailEnd type="none" w="sm" len="sm"/>
            </a:ln>
          </p:spPr>
        </p:cxnSp>
        <p:sp>
          <p:nvSpPr>
            <p:cNvPr id="167" name="Google Shape;167;p24"/>
            <p:cNvSpPr txBox="1"/>
            <p:nvPr/>
          </p:nvSpPr>
          <p:spPr>
            <a:xfrm>
              <a:off x="7183634" y="2365386"/>
              <a:ext cx="1804096" cy="584778"/>
            </a:xfrm>
            <a:prstGeom prst="rect">
              <a:avLst/>
            </a:prstGeom>
            <a:solidFill>
              <a:srgbClr val="EBE7DD">
                <a:alpha val="80000"/>
              </a:srgbClr>
            </a:solidFill>
            <a:ln>
              <a:noFill/>
            </a:ln>
          </p:spPr>
          <p:txBody>
            <a:bodyPr spcFirstLastPara="1" wrap="square" lIns="41550" tIns="41550" rIns="41550" bIns="41550" anchor="ctr" anchorCtr="0">
              <a:spAutoFit/>
            </a:bodyPr>
            <a:lstStyle/>
            <a:p>
              <a:pPr marL="0" marR="0" lvl="0" indent="0" algn="ctr" rtl="0">
                <a:lnSpc>
                  <a:spcPct val="100000"/>
                </a:lnSpc>
                <a:spcBef>
                  <a:spcPts val="0"/>
                </a:spcBef>
                <a:spcAft>
                  <a:spcPts val="0"/>
                </a:spcAft>
                <a:buNone/>
              </a:pPr>
              <a:r>
                <a:rPr lang="en-US" sz="1454" b="1" i="0" u="none" strike="noStrike" cap="none">
                  <a:solidFill>
                    <a:srgbClr val="012169"/>
                  </a:solidFill>
                  <a:latin typeface="Calibri"/>
                  <a:ea typeface="Calibri"/>
                  <a:cs typeface="Calibri"/>
                  <a:sym typeface="Calibri"/>
                </a:rPr>
                <a:t>Directed/non-directed FX flows</a:t>
              </a:r>
              <a:endParaRPr/>
            </a:p>
          </p:txBody>
        </p:sp>
        <p:cxnSp>
          <p:nvCxnSpPr>
            <p:cNvPr id="168" name="Google Shape;168;p24"/>
            <p:cNvCxnSpPr/>
            <p:nvPr/>
          </p:nvCxnSpPr>
          <p:spPr>
            <a:xfrm>
              <a:off x="7188512" y="2365167"/>
              <a:ext cx="0" cy="585216"/>
            </a:xfrm>
            <a:prstGeom prst="straightConnector1">
              <a:avLst/>
            </a:prstGeom>
            <a:noFill/>
            <a:ln w="19050" cap="flat" cmpd="sng">
              <a:solidFill>
                <a:srgbClr val="009CDE"/>
              </a:solidFill>
              <a:prstDash val="solid"/>
              <a:round/>
              <a:headEnd type="none" w="sm" len="sm"/>
              <a:tailEnd type="none" w="sm" len="sm"/>
            </a:ln>
          </p:spPr>
        </p:cxnSp>
        <p:sp>
          <p:nvSpPr>
            <p:cNvPr id="169" name="Google Shape;169;p24"/>
            <p:cNvSpPr/>
            <p:nvPr/>
          </p:nvSpPr>
          <p:spPr>
            <a:xfrm>
              <a:off x="6777930" y="2566335"/>
              <a:ext cx="182880" cy="182880"/>
            </a:xfrm>
            <a:prstGeom prst="ellipse">
              <a:avLst/>
            </a:prstGeom>
            <a:solidFill>
              <a:srgbClr val="F8F8F8"/>
            </a:solidFill>
            <a:ln w="28575" cap="flat" cmpd="sng">
              <a:solidFill>
                <a:srgbClr val="009CD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816" b="1" i="0" u="none" strike="noStrike" cap="none">
                <a:solidFill>
                  <a:srgbClr val="012169"/>
                </a:solidFill>
                <a:latin typeface="Arial"/>
                <a:ea typeface="Arial"/>
                <a:cs typeface="Arial"/>
                <a:sym typeface="Arial"/>
              </a:endParaRPr>
            </a:p>
          </p:txBody>
        </p:sp>
      </p:grpSp>
      <p:sp>
        <p:nvSpPr>
          <p:cNvPr id="170" name="Google Shape;170;p24"/>
          <p:cNvSpPr txBox="1"/>
          <p:nvPr/>
        </p:nvSpPr>
        <p:spPr>
          <a:xfrm>
            <a:off x="413098" y="654108"/>
            <a:ext cx="3739800" cy="32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17" b="0" i="0" u="none" strike="noStrike" cap="none">
                <a:solidFill>
                  <a:schemeClr val="lt1"/>
                </a:solidFill>
                <a:latin typeface="Calibri"/>
                <a:ea typeface="Calibri"/>
                <a:cs typeface="Calibri"/>
                <a:sym typeface="Calibri"/>
              </a:rPr>
              <a:t>Proof of Concept</a:t>
            </a:r>
            <a:endParaRPr/>
          </a:p>
          <a:p>
            <a:pPr marL="0" marR="0" lvl="0" indent="0" algn="l" rtl="0">
              <a:lnSpc>
                <a:spcPct val="100000"/>
              </a:lnSpc>
              <a:spcBef>
                <a:spcPts val="0"/>
              </a:spcBef>
              <a:spcAft>
                <a:spcPts val="0"/>
              </a:spcAft>
              <a:buNone/>
            </a:pPr>
            <a:endParaRPr sz="1817" b="0" i="0" u="none" strike="noStrike" cap="none">
              <a:solidFill>
                <a:schemeClr val="lt1"/>
              </a:solidFill>
              <a:latin typeface="Calibri"/>
              <a:ea typeface="Calibri"/>
              <a:cs typeface="Calibri"/>
              <a:sym typeface="Calibri"/>
            </a:endParaRPr>
          </a:p>
        </p:txBody>
      </p:sp>
      <p:sp>
        <p:nvSpPr>
          <p:cNvPr id="171" name="Google Shape;171;p24"/>
          <p:cNvSpPr/>
          <p:nvPr/>
        </p:nvSpPr>
        <p:spPr>
          <a:xfrm>
            <a:off x="292798" y="3025015"/>
            <a:ext cx="3346200" cy="554100"/>
          </a:xfrm>
          <a:prstGeom prst="rect">
            <a:avLst/>
          </a:prstGeom>
          <a:noFill/>
          <a:ln>
            <a:noFill/>
          </a:ln>
        </p:spPr>
        <p:txBody>
          <a:bodyPr spcFirstLastPara="1" wrap="square" lIns="74200" tIns="37100" rIns="74200" bIns="83100" anchor="ctr" anchorCtr="0">
            <a:noAutofit/>
          </a:bodyPr>
          <a:lstStyle/>
          <a:p>
            <a:pPr marL="0" marR="0" lvl="0" indent="0" algn="l" rtl="0">
              <a:lnSpc>
                <a:spcPct val="100000"/>
              </a:lnSpc>
              <a:spcBef>
                <a:spcPts val="0"/>
              </a:spcBef>
              <a:spcAft>
                <a:spcPts val="0"/>
              </a:spcAft>
              <a:buNone/>
            </a:pPr>
            <a:r>
              <a:rPr lang="en-US" sz="1999" b="1" i="0" u="none" strike="noStrike" cap="none">
                <a:solidFill>
                  <a:schemeClr val="lt1"/>
                </a:solidFill>
                <a:latin typeface="Arial"/>
                <a:ea typeface="Arial"/>
                <a:cs typeface="Arial"/>
                <a:sym typeface="Arial"/>
              </a:rPr>
              <a:t>Proof of concept use case</a:t>
            </a:r>
            <a:endParaRPr/>
          </a:p>
        </p:txBody>
      </p:sp>
    </p:spTree>
    <p:extLst>
      <p:ext uri="{BB962C8B-B14F-4D97-AF65-F5344CB8AC3E}">
        <p14:creationId xmlns:p14="http://schemas.microsoft.com/office/powerpoint/2010/main" val="367746345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5"/>
          <p:cNvPicPr preferRelativeResize="0"/>
          <p:nvPr/>
        </p:nvPicPr>
        <p:blipFill rotWithShape="1">
          <a:blip r:embed="rId3">
            <a:alphaModFix/>
          </a:blip>
          <a:srcRect/>
          <a:stretch/>
        </p:blipFill>
        <p:spPr>
          <a:xfrm>
            <a:off x="7220866" y="2499162"/>
            <a:ext cx="718090" cy="480221"/>
          </a:xfrm>
          <a:prstGeom prst="rect">
            <a:avLst/>
          </a:prstGeom>
          <a:noFill/>
          <a:ln>
            <a:noFill/>
          </a:ln>
        </p:spPr>
      </p:pic>
      <p:pic>
        <p:nvPicPr>
          <p:cNvPr id="178" name="Google Shape;178;p25"/>
          <p:cNvPicPr preferRelativeResize="0"/>
          <p:nvPr/>
        </p:nvPicPr>
        <p:blipFill rotWithShape="1">
          <a:blip r:embed="rId3">
            <a:alphaModFix/>
          </a:blip>
          <a:srcRect/>
          <a:stretch/>
        </p:blipFill>
        <p:spPr>
          <a:xfrm>
            <a:off x="1047351" y="2402682"/>
            <a:ext cx="718090" cy="480221"/>
          </a:xfrm>
          <a:prstGeom prst="rect">
            <a:avLst/>
          </a:prstGeom>
          <a:noFill/>
          <a:ln>
            <a:noFill/>
          </a:ln>
        </p:spPr>
      </p:pic>
      <p:pic>
        <p:nvPicPr>
          <p:cNvPr id="179" name="Google Shape;179;p25"/>
          <p:cNvPicPr preferRelativeResize="0"/>
          <p:nvPr/>
        </p:nvPicPr>
        <p:blipFill rotWithShape="1">
          <a:blip r:embed="rId3">
            <a:alphaModFix/>
          </a:blip>
          <a:srcRect/>
          <a:stretch/>
        </p:blipFill>
        <p:spPr>
          <a:xfrm>
            <a:off x="7053921" y="1086786"/>
            <a:ext cx="718090" cy="480221"/>
          </a:xfrm>
          <a:prstGeom prst="rect">
            <a:avLst/>
          </a:prstGeom>
          <a:noFill/>
          <a:ln>
            <a:noFill/>
          </a:ln>
        </p:spPr>
      </p:pic>
      <p:pic>
        <p:nvPicPr>
          <p:cNvPr id="180" name="Google Shape;180;p25"/>
          <p:cNvPicPr preferRelativeResize="0"/>
          <p:nvPr/>
        </p:nvPicPr>
        <p:blipFill rotWithShape="1">
          <a:blip r:embed="rId3">
            <a:alphaModFix/>
          </a:blip>
          <a:srcRect/>
          <a:stretch/>
        </p:blipFill>
        <p:spPr>
          <a:xfrm>
            <a:off x="898606" y="1074564"/>
            <a:ext cx="718090" cy="480221"/>
          </a:xfrm>
          <a:prstGeom prst="rect">
            <a:avLst/>
          </a:prstGeom>
          <a:noFill/>
          <a:ln>
            <a:noFill/>
          </a:ln>
        </p:spPr>
      </p:pic>
      <p:cxnSp>
        <p:nvCxnSpPr>
          <p:cNvPr id="181" name="Google Shape;181;p25"/>
          <p:cNvCxnSpPr/>
          <p:nvPr/>
        </p:nvCxnSpPr>
        <p:spPr>
          <a:xfrm>
            <a:off x="438564" y="4671492"/>
            <a:ext cx="8254500" cy="297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pic>
        <p:nvPicPr>
          <p:cNvPr id="182" name="Google Shape;182;p25"/>
          <p:cNvPicPr preferRelativeResize="0"/>
          <p:nvPr/>
        </p:nvPicPr>
        <p:blipFill rotWithShape="1">
          <a:blip r:embed="rId3">
            <a:alphaModFix/>
          </a:blip>
          <a:srcRect/>
          <a:stretch/>
        </p:blipFill>
        <p:spPr>
          <a:xfrm>
            <a:off x="4155817" y="2157720"/>
            <a:ext cx="1090970" cy="885258"/>
          </a:xfrm>
          <a:prstGeom prst="rect">
            <a:avLst/>
          </a:prstGeom>
          <a:noFill/>
          <a:ln>
            <a:noFill/>
          </a:ln>
        </p:spPr>
      </p:pic>
      <p:pic>
        <p:nvPicPr>
          <p:cNvPr id="183" name="Google Shape;183;p25"/>
          <p:cNvPicPr preferRelativeResize="0"/>
          <p:nvPr/>
        </p:nvPicPr>
        <p:blipFill rotWithShape="1">
          <a:blip r:embed="rId4">
            <a:alphaModFix/>
          </a:blip>
          <a:srcRect/>
          <a:stretch/>
        </p:blipFill>
        <p:spPr>
          <a:xfrm>
            <a:off x="1224265" y="1288645"/>
            <a:ext cx="360313" cy="185579"/>
          </a:xfrm>
          <a:prstGeom prst="rect">
            <a:avLst/>
          </a:prstGeom>
          <a:noFill/>
          <a:ln>
            <a:noFill/>
          </a:ln>
        </p:spPr>
      </p:pic>
      <p:pic>
        <p:nvPicPr>
          <p:cNvPr id="184" name="Google Shape;184;p25"/>
          <p:cNvPicPr preferRelativeResize="0"/>
          <p:nvPr/>
        </p:nvPicPr>
        <p:blipFill rotWithShape="1">
          <a:blip r:embed="rId5">
            <a:alphaModFix/>
          </a:blip>
          <a:srcRect/>
          <a:stretch/>
        </p:blipFill>
        <p:spPr>
          <a:xfrm>
            <a:off x="7403020" y="1288644"/>
            <a:ext cx="323013" cy="229772"/>
          </a:xfrm>
          <a:prstGeom prst="rect">
            <a:avLst/>
          </a:prstGeom>
          <a:noFill/>
          <a:ln>
            <a:noFill/>
          </a:ln>
        </p:spPr>
      </p:pic>
      <p:pic>
        <p:nvPicPr>
          <p:cNvPr id="185" name="Google Shape;185;p25"/>
          <p:cNvPicPr preferRelativeResize="0"/>
          <p:nvPr/>
        </p:nvPicPr>
        <p:blipFill rotWithShape="1">
          <a:blip r:embed="rId6">
            <a:alphaModFix/>
          </a:blip>
          <a:srcRect/>
          <a:stretch/>
        </p:blipFill>
        <p:spPr>
          <a:xfrm>
            <a:off x="1404626" y="2560835"/>
            <a:ext cx="301328" cy="293044"/>
          </a:xfrm>
          <a:prstGeom prst="rect">
            <a:avLst/>
          </a:prstGeom>
          <a:noFill/>
          <a:ln>
            <a:noFill/>
          </a:ln>
        </p:spPr>
      </p:pic>
      <p:pic>
        <p:nvPicPr>
          <p:cNvPr id="186" name="Google Shape;186;p25"/>
          <p:cNvPicPr preferRelativeResize="0"/>
          <p:nvPr/>
        </p:nvPicPr>
        <p:blipFill rotWithShape="1">
          <a:blip r:embed="rId7">
            <a:alphaModFix/>
          </a:blip>
          <a:srcRect/>
          <a:stretch/>
        </p:blipFill>
        <p:spPr>
          <a:xfrm>
            <a:off x="3599072" y="1570096"/>
            <a:ext cx="1710895" cy="1623234"/>
          </a:xfrm>
          <a:prstGeom prst="rect">
            <a:avLst/>
          </a:prstGeom>
          <a:noFill/>
          <a:ln>
            <a:noFill/>
          </a:ln>
        </p:spPr>
      </p:pic>
      <p:sp>
        <p:nvSpPr>
          <p:cNvPr id="187" name="Google Shape;187;p25"/>
          <p:cNvSpPr txBox="1"/>
          <p:nvPr/>
        </p:nvSpPr>
        <p:spPr>
          <a:xfrm>
            <a:off x="3599072" y="3956203"/>
            <a:ext cx="2747400" cy="15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454" b="0" i="0" u="none" strike="noStrike" cap="none">
                <a:solidFill>
                  <a:schemeClr val="lt1"/>
                </a:solidFill>
                <a:latin typeface="Arial"/>
                <a:ea typeface="Arial"/>
                <a:cs typeface="Arial"/>
                <a:sym typeface="Arial"/>
              </a:rPr>
              <a:t>Trade Finance Distributed Ledger</a:t>
            </a:r>
            <a:endParaRPr/>
          </a:p>
        </p:txBody>
      </p:sp>
      <p:sp>
        <p:nvSpPr>
          <p:cNvPr id="188" name="Google Shape;188;p25"/>
          <p:cNvSpPr txBox="1"/>
          <p:nvPr/>
        </p:nvSpPr>
        <p:spPr>
          <a:xfrm>
            <a:off x="385453" y="3290542"/>
            <a:ext cx="2747400" cy="15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454" b="0" i="0" u="none" strike="noStrike" cap="none">
                <a:solidFill>
                  <a:schemeClr val="lt1"/>
                </a:solidFill>
                <a:latin typeface="Arial"/>
                <a:ea typeface="Arial"/>
                <a:cs typeface="Arial"/>
                <a:sym typeface="Arial"/>
              </a:rPr>
              <a:t>Registries DLTs: AML, KYC</a:t>
            </a:r>
            <a:endParaRPr/>
          </a:p>
        </p:txBody>
      </p:sp>
      <p:sp>
        <p:nvSpPr>
          <p:cNvPr id="189" name="Google Shape;189;p25"/>
          <p:cNvSpPr txBox="1"/>
          <p:nvPr/>
        </p:nvSpPr>
        <p:spPr>
          <a:xfrm>
            <a:off x="7078190" y="1872555"/>
            <a:ext cx="1866300" cy="173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454" b="0" i="0" u="none" strike="noStrike" cap="none">
                <a:solidFill>
                  <a:schemeClr val="lt1"/>
                </a:solidFill>
                <a:latin typeface="Arial"/>
                <a:ea typeface="Arial"/>
                <a:cs typeface="Arial"/>
                <a:sym typeface="Arial"/>
              </a:rPr>
              <a:t>Payments DLT</a:t>
            </a:r>
            <a:endParaRPr/>
          </a:p>
        </p:txBody>
      </p:sp>
      <p:sp>
        <p:nvSpPr>
          <p:cNvPr id="190" name="Google Shape;190;p25"/>
          <p:cNvSpPr txBox="1"/>
          <p:nvPr/>
        </p:nvSpPr>
        <p:spPr>
          <a:xfrm>
            <a:off x="521999" y="1855101"/>
            <a:ext cx="2747400" cy="158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454" b="0" i="0" u="none" strike="noStrike" cap="none">
                <a:solidFill>
                  <a:schemeClr val="lt1"/>
                </a:solidFill>
                <a:latin typeface="Arial"/>
                <a:ea typeface="Arial"/>
                <a:cs typeface="Arial"/>
                <a:sym typeface="Arial"/>
              </a:rPr>
              <a:t>Physical Supply Chain DLT</a:t>
            </a:r>
            <a:endParaRPr/>
          </a:p>
        </p:txBody>
      </p:sp>
      <p:sp>
        <p:nvSpPr>
          <p:cNvPr id="191" name="Google Shape;191;p25"/>
          <p:cNvSpPr/>
          <p:nvPr/>
        </p:nvSpPr>
        <p:spPr>
          <a:xfrm>
            <a:off x="7053921" y="3278614"/>
            <a:ext cx="1148100" cy="3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54" b="0" i="0" u="none" strike="noStrike" cap="none">
                <a:solidFill>
                  <a:schemeClr val="lt1"/>
                </a:solidFill>
                <a:latin typeface="Arial"/>
                <a:ea typeface="Arial"/>
                <a:cs typeface="Arial"/>
                <a:sym typeface="Arial"/>
              </a:rPr>
              <a:t>Other DLTs</a:t>
            </a:r>
            <a:endParaRPr/>
          </a:p>
        </p:txBody>
      </p:sp>
      <p:pic>
        <p:nvPicPr>
          <p:cNvPr id="192" name="Google Shape;192;p25"/>
          <p:cNvPicPr preferRelativeResize="0"/>
          <p:nvPr/>
        </p:nvPicPr>
        <p:blipFill rotWithShape="1">
          <a:blip r:embed="rId8">
            <a:alphaModFix/>
          </a:blip>
          <a:srcRect/>
          <a:stretch/>
        </p:blipFill>
        <p:spPr>
          <a:xfrm>
            <a:off x="7499632" y="2638319"/>
            <a:ext cx="299940" cy="305727"/>
          </a:xfrm>
          <a:prstGeom prst="rect">
            <a:avLst/>
          </a:prstGeom>
          <a:noFill/>
          <a:ln>
            <a:noFill/>
          </a:ln>
        </p:spPr>
      </p:pic>
      <p:cxnSp>
        <p:nvCxnSpPr>
          <p:cNvPr id="193" name="Google Shape;193;p25"/>
          <p:cNvCxnSpPr/>
          <p:nvPr/>
        </p:nvCxnSpPr>
        <p:spPr>
          <a:xfrm flipH="1">
            <a:off x="5246691" y="1536084"/>
            <a:ext cx="1831500" cy="1064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4" name="Google Shape;194;p25"/>
          <p:cNvCxnSpPr/>
          <p:nvPr/>
        </p:nvCxnSpPr>
        <p:spPr>
          <a:xfrm rot="10800000">
            <a:off x="5246866" y="2722660"/>
            <a:ext cx="1974000" cy="2289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5" name="Google Shape;195;p25"/>
          <p:cNvCxnSpPr/>
          <p:nvPr/>
        </p:nvCxnSpPr>
        <p:spPr>
          <a:xfrm>
            <a:off x="1800147" y="1354632"/>
            <a:ext cx="2543100" cy="1134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6" name="Google Shape;196;p25"/>
          <p:cNvCxnSpPr>
            <a:stCxn id="178" idx="3"/>
          </p:cNvCxnSpPr>
          <p:nvPr/>
        </p:nvCxnSpPr>
        <p:spPr>
          <a:xfrm rot="10800000" flipH="1">
            <a:off x="1765441" y="2622093"/>
            <a:ext cx="2151000" cy="207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197" name="Google Shape;197;p25"/>
          <p:cNvSpPr txBox="1"/>
          <p:nvPr/>
        </p:nvSpPr>
        <p:spPr>
          <a:xfrm>
            <a:off x="513256" y="4857224"/>
            <a:ext cx="8062500" cy="81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36" b="1" i="0" u="none" strike="noStrike" cap="none">
                <a:solidFill>
                  <a:schemeClr val="lt1"/>
                </a:solidFill>
                <a:latin typeface="Arial"/>
                <a:ea typeface="Arial"/>
                <a:cs typeface="Arial"/>
                <a:sym typeface="Arial"/>
              </a:rPr>
              <a:t>Through the integration of physical and financial supply chains, blockchain has the </a:t>
            </a:r>
            <a:endParaRPr/>
          </a:p>
          <a:p>
            <a:pPr marL="0" marR="0" lvl="0" indent="0" algn="l" rtl="0">
              <a:lnSpc>
                <a:spcPct val="100000"/>
              </a:lnSpc>
              <a:spcBef>
                <a:spcPts val="0"/>
              </a:spcBef>
              <a:spcAft>
                <a:spcPts val="0"/>
              </a:spcAft>
              <a:buNone/>
            </a:pPr>
            <a:r>
              <a:rPr lang="en-US" sz="1636" b="1" i="0" u="none" strike="noStrike" cap="none">
                <a:solidFill>
                  <a:schemeClr val="lt1"/>
                </a:solidFill>
                <a:latin typeface="Arial"/>
                <a:ea typeface="Arial"/>
                <a:cs typeface="Arial"/>
                <a:sym typeface="Arial"/>
              </a:rPr>
              <a:t>potential to enable digitization and authentication of trade transactions never </a:t>
            </a:r>
            <a:endParaRPr/>
          </a:p>
          <a:p>
            <a:pPr marL="0" marR="0" lvl="0" indent="0" algn="l" rtl="0">
              <a:lnSpc>
                <a:spcPct val="100000"/>
              </a:lnSpc>
              <a:spcBef>
                <a:spcPts val="0"/>
              </a:spcBef>
              <a:spcAft>
                <a:spcPts val="0"/>
              </a:spcAft>
              <a:buNone/>
            </a:pPr>
            <a:r>
              <a:rPr lang="en-US" sz="1636" b="1" i="0" u="none" strike="noStrike" cap="none">
                <a:solidFill>
                  <a:schemeClr val="lt1"/>
                </a:solidFill>
                <a:latin typeface="Arial"/>
                <a:ea typeface="Arial"/>
                <a:cs typeface="Arial"/>
                <a:sym typeface="Arial"/>
              </a:rPr>
              <a:t>before possible.</a:t>
            </a:r>
            <a:endParaRPr/>
          </a:p>
        </p:txBody>
      </p:sp>
      <p:sp>
        <p:nvSpPr>
          <p:cNvPr id="198" name="Google Shape;198;p25"/>
          <p:cNvSpPr txBox="1">
            <a:spLocks noGrp="1"/>
          </p:cNvSpPr>
          <p:nvPr>
            <p:ph type="body" idx="1"/>
          </p:nvPr>
        </p:nvSpPr>
        <p:spPr>
          <a:xfrm>
            <a:off x="326110" y="327135"/>
            <a:ext cx="6855600" cy="32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544"/>
              <a:buFont typeface="Calibri"/>
              <a:buNone/>
            </a:pPr>
            <a:r>
              <a:rPr lang="en-US" sz="2544">
                <a:solidFill>
                  <a:schemeClr val="lt1"/>
                </a:solidFill>
              </a:rPr>
              <a:t>Revolutionizing the supply chain with blockchain</a:t>
            </a:r>
            <a:endParaRPr/>
          </a:p>
        </p:txBody>
      </p:sp>
    </p:spTree>
    <p:extLst>
      <p:ext uri="{BB962C8B-B14F-4D97-AF65-F5344CB8AC3E}">
        <p14:creationId xmlns:p14="http://schemas.microsoft.com/office/powerpoint/2010/main" val="425328329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p:nvPr/>
        </p:nvSpPr>
        <p:spPr>
          <a:xfrm>
            <a:off x="2404" y="2492986"/>
            <a:ext cx="9139200" cy="3013500"/>
          </a:xfrm>
          <a:prstGeom prst="rect">
            <a:avLst/>
          </a:prstGeom>
          <a:solidFill>
            <a:srgbClr val="D8D8D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090" b="0" i="0" u="none" strike="noStrike" cap="none">
              <a:solidFill>
                <a:srgbClr val="FFFFFF"/>
              </a:solidFill>
              <a:latin typeface="Arial"/>
              <a:ea typeface="Arial"/>
              <a:cs typeface="Arial"/>
              <a:sym typeface="Arial"/>
            </a:endParaRPr>
          </a:p>
        </p:txBody>
      </p:sp>
      <p:sp>
        <p:nvSpPr>
          <p:cNvPr id="205" name="Google Shape;205;p26"/>
          <p:cNvSpPr/>
          <p:nvPr/>
        </p:nvSpPr>
        <p:spPr>
          <a:xfrm>
            <a:off x="259088" y="964551"/>
            <a:ext cx="8069100" cy="931200"/>
          </a:xfrm>
          <a:prstGeom prst="rect">
            <a:avLst/>
          </a:prstGeom>
          <a:noFill/>
          <a:ln>
            <a:noFill/>
          </a:ln>
        </p:spPr>
        <p:txBody>
          <a:bodyPr spcFirstLastPara="1" wrap="square" lIns="91425" tIns="45700" rIns="91425" bIns="45700" anchor="t" anchorCtr="0">
            <a:spAutoFit/>
          </a:bodyPr>
          <a:lstStyle/>
          <a:p>
            <a:pPr marL="0" marR="0" lvl="2" indent="0" algn="l" rtl="0">
              <a:lnSpc>
                <a:spcPct val="100000"/>
              </a:lnSpc>
              <a:spcBef>
                <a:spcPts val="0"/>
              </a:spcBef>
              <a:spcAft>
                <a:spcPts val="0"/>
              </a:spcAft>
              <a:buNone/>
            </a:pPr>
            <a:r>
              <a:rPr lang="en-US" sz="1817" b="1" i="0" u="none" strike="noStrike" cap="none">
                <a:solidFill>
                  <a:schemeClr val="lt1"/>
                </a:solidFill>
                <a:latin typeface="Calibri"/>
                <a:ea typeface="Calibri"/>
                <a:cs typeface="Calibri"/>
                <a:sym typeface="Calibri"/>
              </a:rPr>
              <a:t>Blockchain in financial services – and across all industries – is still in its infancy, with many obstacles ahead. As an industry, we must be prudent in our approach, collaborating closely with incumbents, innovators and regulators. </a:t>
            </a:r>
            <a:endParaRPr/>
          </a:p>
        </p:txBody>
      </p:sp>
      <p:sp>
        <p:nvSpPr>
          <p:cNvPr id="206" name="Google Shape;206;p26"/>
          <p:cNvSpPr txBox="1">
            <a:spLocks noGrp="1"/>
          </p:cNvSpPr>
          <p:nvPr>
            <p:ph type="body" idx="1"/>
          </p:nvPr>
        </p:nvSpPr>
        <p:spPr>
          <a:xfrm>
            <a:off x="326110" y="327135"/>
            <a:ext cx="6855600" cy="32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500"/>
              <a:buFont typeface="Calibri"/>
              <a:buNone/>
            </a:pPr>
            <a:r>
              <a:rPr lang="en-US">
                <a:solidFill>
                  <a:schemeClr val="lt1"/>
                </a:solidFill>
              </a:rPr>
              <a:t>Blockchain: What to expect</a:t>
            </a:r>
            <a:endParaRPr/>
          </a:p>
        </p:txBody>
      </p:sp>
      <p:sp>
        <p:nvSpPr>
          <p:cNvPr id="207" name="Google Shape;207;p26"/>
          <p:cNvSpPr/>
          <p:nvPr/>
        </p:nvSpPr>
        <p:spPr>
          <a:xfrm>
            <a:off x="4214432" y="3375925"/>
            <a:ext cx="4550400" cy="460500"/>
          </a:xfrm>
          <a:prstGeom prst="rect">
            <a:avLst/>
          </a:prstGeom>
          <a:noFill/>
          <a:ln>
            <a:noFill/>
          </a:ln>
        </p:spPr>
        <p:txBody>
          <a:bodyPr spcFirstLastPara="1" wrap="square" lIns="85500" tIns="42750" rIns="85500" bIns="42750" anchor="t" anchorCtr="0">
            <a:spAutoFit/>
          </a:bodyPr>
          <a:lstStyle/>
          <a:p>
            <a:pPr marL="108171" marR="0" lvl="0" indent="-108171" algn="l" rtl="0">
              <a:lnSpc>
                <a:spcPct val="100000"/>
              </a:lnSpc>
              <a:spcBef>
                <a:spcPts val="0"/>
              </a:spcBef>
              <a:spcAft>
                <a:spcPts val="0"/>
              </a:spcAft>
              <a:buClr>
                <a:srgbClr val="000000"/>
              </a:buClr>
              <a:buSzPts val="1090"/>
              <a:buFont typeface="Libre Franklin"/>
              <a:buChar char="▪"/>
            </a:pPr>
            <a:r>
              <a:rPr lang="en-US" sz="1090" b="0" i="0" u="none" strike="noStrike" cap="none">
                <a:solidFill>
                  <a:srgbClr val="3F3F3F"/>
                </a:solidFill>
                <a:latin typeface="Calibri"/>
                <a:ea typeface="Calibri"/>
                <a:cs typeface="Calibri"/>
                <a:sym typeface="Calibri"/>
              </a:rPr>
              <a:t>Because blockchain is a network, mass market of participants needed. </a:t>
            </a:r>
            <a:endParaRPr/>
          </a:p>
          <a:p>
            <a:pPr marL="108171" marR="0" lvl="0" indent="-108171" algn="l" rtl="0">
              <a:lnSpc>
                <a:spcPct val="100000"/>
              </a:lnSpc>
              <a:spcBef>
                <a:spcPts val="273"/>
              </a:spcBef>
              <a:spcAft>
                <a:spcPts val="0"/>
              </a:spcAft>
              <a:buClr>
                <a:srgbClr val="000000"/>
              </a:buClr>
              <a:buSzPts val="1090"/>
              <a:buFont typeface="Libre Franklin"/>
              <a:buChar char="▪"/>
            </a:pPr>
            <a:r>
              <a:rPr lang="en-US" sz="1090" b="0" i="0" u="none" strike="noStrike" cap="none">
                <a:solidFill>
                  <a:srgbClr val="3F3F3F"/>
                </a:solidFill>
                <a:latin typeface="Calibri"/>
                <a:ea typeface="Calibri"/>
                <a:cs typeface="Calibri"/>
                <a:sym typeface="Calibri"/>
              </a:rPr>
              <a:t>Standards must be developed before mass market adoption.</a:t>
            </a:r>
            <a:endParaRPr/>
          </a:p>
        </p:txBody>
      </p:sp>
      <p:sp>
        <p:nvSpPr>
          <p:cNvPr id="208" name="Google Shape;208;p26"/>
          <p:cNvSpPr/>
          <p:nvPr/>
        </p:nvSpPr>
        <p:spPr>
          <a:xfrm>
            <a:off x="3705870" y="3922119"/>
            <a:ext cx="5357700" cy="254100"/>
          </a:xfrm>
          <a:prstGeom prst="rect">
            <a:avLst/>
          </a:prstGeom>
          <a:noFill/>
          <a:ln>
            <a:noFill/>
          </a:ln>
        </p:spPr>
        <p:txBody>
          <a:bodyPr spcFirstLastPara="1" wrap="square" lIns="85500" tIns="42750" rIns="85500" bIns="42750" anchor="t" anchorCtr="0">
            <a:spAutoFit/>
          </a:bodyPr>
          <a:lstStyle/>
          <a:p>
            <a:pPr marL="108171" marR="0" lvl="0" indent="-108171" algn="l" rtl="0">
              <a:lnSpc>
                <a:spcPct val="100000"/>
              </a:lnSpc>
              <a:spcBef>
                <a:spcPts val="0"/>
              </a:spcBef>
              <a:spcAft>
                <a:spcPts val="0"/>
              </a:spcAft>
              <a:buClr>
                <a:srgbClr val="000000"/>
              </a:buClr>
              <a:buSzPts val="1090"/>
              <a:buFont typeface="Libre Franklin"/>
              <a:buChar char="▪"/>
            </a:pPr>
            <a:r>
              <a:rPr lang="en-US" sz="1090" b="0" i="0" u="none" strike="noStrike" cap="none">
                <a:solidFill>
                  <a:srgbClr val="3F3F3F"/>
                </a:solidFill>
                <a:latin typeface="Calibri"/>
                <a:ea typeface="Calibri"/>
                <a:cs typeface="Calibri"/>
                <a:sym typeface="Calibri"/>
              </a:rPr>
              <a:t>Legal and regulatory issues and uncertainty must be resolved.</a:t>
            </a:r>
            <a:endParaRPr/>
          </a:p>
        </p:txBody>
      </p:sp>
      <p:sp>
        <p:nvSpPr>
          <p:cNvPr id="209" name="Google Shape;209;p26"/>
          <p:cNvSpPr/>
          <p:nvPr/>
        </p:nvSpPr>
        <p:spPr>
          <a:xfrm>
            <a:off x="4498625" y="2850814"/>
            <a:ext cx="4299600" cy="460500"/>
          </a:xfrm>
          <a:prstGeom prst="rect">
            <a:avLst/>
          </a:prstGeom>
          <a:noFill/>
          <a:ln>
            <a:noFill/>
          </a:ln>
        </p:spPr>
        <p:txBody>
          <a:bodyPr spcFirstLastPara="1" wrap="square" lIns="85500" tIns="42750" rIns="85500" bIns="42750" anchor="t" anchorCtr="0">
            <a:spAutoFit/>
          </a:bodyPr>
          <a:lstStyle/>
          <a:p>
            <a:pPr marL="108171" marR="0" lvl="0" indent="-108171" algn="l" rtl="0">
              <a:lnSpc>
                <a:spcPct val="100000"/>
              </a:lnSpc>
              <a:spcBef>
                <a:spcPts val="0"/>
              </a:spcBef>
              <a:spcAft>
                <a:spcPts val="0"/>
              </a:spcAft>
              <a:buClr>
                <a:srgbClr val="000000"/>
              </a:buClr>
              <a:buSzPts val="1090"/>
              <a:buFont typeface="Libre Franklin"/>
              <a:buChar char="▪"/>
            </a:pPr>
            <a:r>
              <a:rPr lang="en-US" sz="1090" b="0" i="0" u="none" strike="noStrike" cap="none">
                <a:solidFill>
                  <a:srgbClr val="3F3F3F"/>
                </a:solidFill>
                <a:latin typeface="Calibri"/>
                <a:ea typeface="Calibri"/>
                <a:cs typeface="Calibri"/>
                <a:sym typeface="Calibri"/>
              </a:rPr>
              <a:t>Significant changes to, or complete replacement of, existing systems.</a:t>
            </a:r>
            <a:endParaRPr/>
          </a:p>
          <a:p>
            <a:pPr marL="108171" marR="0" lvl="2" indent="-108171" algn="l" rtl="0">
              <a:lnSpc>
                <a:spcPct val="100000"/>
              </a:lnSpc>
              <a:spcBef>
                <a:spcPts val="273"/>
              </a:spcBef>
              <a:spcAft>
                <a:spcPts val="0"/>
              </a:spcAft>
              <a:buClr>
                <a:srgbClr val="000000"/>
              </a:buClr>
              <a:buSzPts val="1090"/>
              <a:buFont typeface="Libre Franklin"/>
              <a:buChar char="▪"/>
            </a:pPr>
            <a:r>
              <a:rPr lang="en-US" sz="1090" b="0" i="0" u="none" strike="noStrike" cap="none">
                <a:solidFill>
                  <a:srgbClr val="3F3F3F"/>
                </a:solidFill>
                <a:latin typeface="Calibri"/>
                <a:ea typeface="Calibri"/>
                <a:cs typeface="Calibri"/>
                <a:sym typeface="Calibri"/>
              </a:rPr>
              <a:t>Interoperability between blockchain and legacy systems.</a:t>
            </a:r>
            <a:endParaRPr/>
          </a:p>
        </p:txBody>
      </p:sp>
      <p:sp>
        <p:nvSpPr>
          <p:cNvPr id="210" name="Google Shape;210;p26"/>
          <p:cNvSpPr/>
          <p:nvPr/>
        </p:nvSpPr>
        <p:spPr>
          <a:xfrm>
            <a:off x="737918" y="4151186"/>
            <a:ext cx="8060100" cy="581700"/>
          </a:xfrm>
          <a:prstGeom prst="rightArrow">
            <a:avLst>
              <a:gd name="adj1" fmla="val 50000"/>
              <a:gd name="adj2" fmla="val 50000"/>
            </a:avLst>
          </a:prstGeom>
          <a:solidFill>
            <a:srgbClr val="01236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090" b="0" i="0" u="none" strike="noStrike" cap="none">
              <a:solidFill>
                <a:srgbClr val="FFFFFF"/>
              </a:solidFill>
              <a:latin typeface="Arial"/>
              <a:ea typeface="Arial"/>
              <a:cs typeface="Arial"/>
              <a:sym typeface="Arial"/>
            </a:endParaRPr>
          </a:p>
        </p:txBody>
      </p:sp>
      <p:grpSp>
        <p:nvGrpSpPr>
          <p:cNvPr id="211" name="Google Shape;211;p26"/>
          <p:cNvGrpSpPr/>
          <p:nvPr/>
        </p:nvGrpSpPr>
        <p:grpSpPr>
          <a:xfrm>
            <a:off x="386164" y="4152135"/>
            <a:ext cx="623049" cy="623049"/>
            <a:chOff x="4443322" y="1465121"/>
            <a:chExt cx="685800" cy="685800"/>
          </a:xfrm>
        </p:grpSpPr>
        <p:sp>
          <p:nvSpPr>
            <p:cNvPr id="212" name="Google Shape;212;p26"/>
            <p:cNvSpPr/>
            <p:nvPr/>
          </p:nvSpPr>
          <p:spPr>
            <a:xfrm>
              <a:off x="4443322" y="1465121"/>
              <a:ext cx="685800" cy="685800"/>
            </a:xfrm>
            <a:prstGeom prst="ellipse">
              <a:avLst/>
            </a:prstGeom>
            <a:solidFill>
              <a:schemeClr val="lt1"/>
            </a:solidFill>
            <a:ln w="28575" cap="flat" cmpd="sng">
              <a:solidFill>
                <a:schemeClr val="lt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092" b="0" i="0" u="none" strike="noStrike" cap="none">
                <a:solidFill>
                  <a:srgbClr val="FFFFFF"/>
                </a:solidFill>
                <a:latin typeface="Arial"/>
                <a:ea typeface="Arial"/>
                <a:cs typeface="Arial"/>
                <a:sym typeface="Arial"/>
              </a:endParaRPr>
            </a:p>
          </p:txBody>
        </p:sp>
        <p:pic>
          <p:nvPicPr>
            <p:cNvPr id="213" name="Google Shape;213;p26"/>
            <p:cNvPicPr preferRelativeResize="0"/>
            <p:nvPr/>
          </p:nvPicPr>
          <p:blipFill rotWithShape="1">
            <a:blip r:embed="rId3">
              <a:alphaModFix/>
            </a:blip>
            <a:srcRect/>
            <a:stretch/>
          </p:blipFill>
          <p:spPr>
            <a:xfrm>
              <a:off x="4589372" y="1618315"/>
              <a:ext cx="393700" cy="379413"/>
            </a:xfrm>
            <a:prstGeom prst="rect">
              <a:avLst/>
            </a:prstGeom>
            <a:noFill/>
            <a:ln>
              <a:noFill/>
            </a:ln>
          </p:spPr>
        </p:pic>
      </p:grpSp>
      <p:sp>
        <p:nvSpPr>
          <p:cNvPr id="214" name="Google Shape;214;p26"/>
          <p:cNvSpPr txBox="1"/>
          <p:nvPr/>
        </p:nvSpPr>
        <p:spPr>
          <a:xfrm>
            <a:off x="931900" y="4591717"/>
            <a:ext cx="2575200" cy="765600"/>
          </a:xfrm>
          <a:prstGeom prst="rect">
            <a:avLst/>
          </a:prstGeom>
          <a:noFill/>
          <a:ln>
            <a:noFill/>
          </a:ln>
        </p:spPr>
        <p:txBody>
          <a:bodyPr spcFirstLastPara="1" wrap="square" lIns="91375" tIns="45675" rIns="91375" bIns="45675" anchor="t" anchorCtr="0">
            <a:spAutoFit/>
          </a:bodyPr>
          <a:lstStyle/>
          <a:p>
            <a:pPr marL="231671" marR="0" lvl="0" indent="-231671" algn="ctr" rtl="0">
              <a:lnSpc>
                <a:spcPct val="100000"/>
              </a:lnSpc>
              <a:spcBef>
                <a:spcPts val="0"/>
              </a:spcBef>
              <a:spcAft>
                <a:spcPts val="0"/>
              </a:spcAft>
              <a:buNone/>
            </a:pPr>
            <a:r>
              <a:rPr lang="en-US" sz="1362" b="1" i="0" u="none" strike="noStrike" cap="none">
                <a:solidFill>
                  <a:srgbClr val="012169"/>
                </a:solidFill>
                <a:latin typeface="Calibri"/>
                <a:ea typeface="Calibri"/>
                <a:cs typeface="Calibri"/>
                <a:sym typeface="Calibri"/>
              </a:rPr>
              <a:t>EXPERIMENT &amp; MONITOR</a:t>
            </a:r>
            <a:endParaRPr sz="1362" b="0" i="0" u="none" strike="noStrike" cap="none">
              <a:solidFill>
                <a:srgbClr val="012169"/>
              </a:solidFill>
              <a:latin typeface="Calibri"/>
              <a:ea typeface="Calibri"/>
              <a:cs typeface="Calibri"/>
              <a:sym typeface="Calibri"/>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Focus on select Proof of Concepts</a:t>
            </a:r>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Selectively engage with industry</a:t>
            </a:r>
            <a:endParaRPr/>
          </a:p>
        </p:txBody>
      </p:sp>
      <p:sp>
        <p:nvSpPr>
          <p:cNvPr id="215" name="Google Shape;215;p26"/>
          <p:cNvSpPr txBox="1"/>
          <p:nvPr/>
        </p:nvSpPr>
        <p:spPr>
          <a:xfrm>
            <a:off x="3723787" y="4591717"/>
            <a:ext cx="2575200" cy="765600"/>
          </a:xfrm>
          <a:prstGeom prst="rect">
            <a:avLst/>
          </a:prstGeom>
          <a:noFill/>
          <a:ln>
            <a:noFill/>
          </a:ln>
        </p:spPr>
        <p:txBody>
          <a:bodyPr spcFirstLastPara="1" wrap="square" lIns="91375" tIns="45675" rIns="91375" bIns="45675" anchor="t" anchorCtr="0">
            <a:spAutoFit/>
          </a:bodyPr>
          <a:lstStyle/>
          <a:p>
            <a:pPr marL="231671" marR="0" lvl="0" indent="-231671" algn="ctr" rtl="0">
              <a:lnSpc>
                <a:spcPct val="100000"/>
              </a:lnSpc>
              <a:spcBef>
                <a:spcPts val="0"/>
              </a:spcBef>
              <a:spcAft>
                <a:spcPts val="0"/>
              </a:spcAft>
              <a:buNone/>
            </a:pPr>
            <a:r>
              <a:rPr lang="en-US" sz="1362" b="1" i="0" u="none" strike="noStrike" cap="none">
                <a:solidFill>
                  <a:srgbClr val="012169"/>
                </a:solidFill>
                <a:latin typeface="Calibri"/>
                <a:ea typeface="Calibri"/>
                <a:cs typeface="Calibri"/>
                <a:sym typeface="Calibri"/>
              </a:rPr>
              <a:t>LEARN &amp; EVOLVE</a:t>
            </a:r>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Small number of implementations </a:t>
            </a:r>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Small scale with limited participants</a:t>
            </a:r>
            <a:endParaRPr sz="1180" b="0" i="0" u="none" strike="noStrike" cap="none">
              <a:solidFill>
                <a:srgbClr val="3F3F3F"/>
              </a:solidFill>
              <a:latin typeface="Calibri"/>
              <a:ea typeface="Calibri"/>
              <a:cs typeface="Calibri"/>
              <a:sym typeface="Calibri"/>
            </a:endParaRPr>
          </a:p>
        </p:txBody>
      </p:sp>
      <p:sp>
        <p:nvSpPr>
          <p:cNvPr id="216" name="Google Shape;216;p26"/>
          <p:cNvSpPr txBox="1"/>
          <p:nvPr/>
        </p:nvSpPr>
        <p:spPr>
          <a:xfrm>
            <a:off x="6320132" y="4591717"/>
            <a:ext cx="2456400" cy="765600"/>
          </a:xfrm>
          <a:prstGeom prst="rect">
            <a:avLst/>
          </a:prstGeom>
          <a:noFill/>
          <a:ln>
            <a:noFill/>
          </a:ln>
        </p:spPr>
        <p:txBody>
          <a:bodyPr spcFirstLastPara="1" wrap="square" lIns="91375" tIns="45675" rIns="91375" bIns="45675" anchor="t" anchorCtr="0">
            <a:spAutoFit/>
          </a:bodyPr>
          <a:lstStyle/>
          <a:p>
            <a:pPr marL="231671" marR="0" lvl="0" indent="-231671" algn="ctr" rtl="0">
              <a:lnSpc>
                <a:spcPct val="100000"/>
              </a:lnSpc>
              <a:spcBef>
                <a:spcPts val="0"/>
              </a:spcBef>
              <a:spcAft>
                <a:spcPts val="0"/>
              </a:spcAft>
              <a:buNone/>
            </a:pPr>
            <a:r>
              <a:rPr lang="en-US" sz="1362" b="1" i="0" u="none" strike="noStrike" cap="none">
                <a:solidFill>
                  <a:srgbClr val="012169"/>
                </a:solidFill>
                <a:latin typeface="Calibri"/>
                <a:ea typeface="Calibri"/>
                <a:cs typeface="Calibri"/>
                <a:sym typeface="Calibri"/>
              </a:rPr>
              <a:t>EXPAND</a:t>
            </a:r>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Broaden adoption with proven results</a:t>
            </a:r>
            <a:endParaRPr/>
          </a:p>
          <a:p>
            <a:pPr marL="106728" marR="0" lvl="0" indent="-106728" algn="l" rtl="0">
              <a:lnSpc>
                <a:spcPct val="100000"/>
              </a:lnSpc>
              <a:spcBef>
                <a:spcPts val="454"/>
              </a:spcBef>
              <a:spcAft>
                <a:spcPts val="0"/>
              </a:spcAft>
              <a:buClr>
                <a:srgbClr val="000000"/>
              </a:buClr>
              <a:buSzPts val="1090"/>
              <a:buFont typeface="Noto Sans Symbols"/>
              <a:buChar char="▪"/>
            </a:pPr>
            <a:r>
              <a:rPr lang="en-US" sz="1090" b="0" i="0" u="none" strike="noStrike" cap="none">
                <a:solidFill>
                  <a:srgbClr val="3F3F3F"/>
                </a:solidFill>
                <a:latin typeface="Calibri"/>
                <a:ea typeface="Calibri"/>
                <a:cs typeface="Calibri"/>
                <a:sym typeface="Calibri"/>
              </a:rPr>
              <a:t>Larger scale with rapid adoption</a:t>
            </a:r>
            <a:endParaRPr/>
          </a:p>
        </p:txBody>
      </p:sp>
      <p:sp>
        <p:nvSpPr>
          <p:cNvPr id="217" name="Google Shape;217;p26"/>
          <p:cNvSpPr/>
          <p:nvPr/>
        </p:nvSpPr>
        <p:spPr>
          <a:xfrm>
            <a:off x="1811016" y="4299597"/>
            <a:ext cx="1004700" cy="272700"/>
          </a:xfrm>
          <a:prstGeom prst="rect">
            <a:avLst/>
          </a:prstGeom>
          <a:noFill/>
          <a:ln>
            <a:noFill/>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None/>
            </a:pPr>
            <a:r>
              <a:rPr lang="en-US" sz="1453" b="1" i="0" u="none" strike="noStrike" cap="none">
                <a:solidFill>
                  <a:srgbClr val="FFFFFF"/>
                </a:solidFill>
                <a:latin typeface="Calibri"/>
                <a:ea typeface="Calibri"/>
                <a:cs typeface="Calibri"/>
                <a:sym typeface="Calibri"/>
              </a:rPr>
              <a:t>2016–2018</a:t>
            </a:r>
            <a:endParaRPr/>
          </a:p>
        </p:txBody>
      </p:sp>
      <p:sp>
        <p:nvSpPr>
          <p:cNvPr id="218" name="Google Shape;218;p26"/>
          <p:cNvSpPr/>
          <p:nvPr/>
        </p:nvSpPr>
        <p:spPr>
          <a:xfrm>
            <a:off x="4481757" y="4299597"/>
            <a:ext cx="1004700" cy="272700"/>
          </a:xfrm>
          <a:prstGeom prst="rect">
            <a:avLst/>
          </a:prstGeom>
          <a:noFill/>
          <a:ln>
            <a:noFill/>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None/>
            </a:pPr>
            <a:r>
              <a:rPr lang="en-US" sz="1453" b="1" i="0" u="none" strike="noStrike" cap="none">
                <a:solidFill>
                  <a:srgbClr val="FFFFFF"/>
                </a:solidFill>
                <a:latin typeface="Calibri"/>
                <a:ea typeface="Calibri"/>
                <a:cs typeface="Calibri"/>
                <a:sym typeface="Calibri"/>
              </a:rPr>
              <a:t>2019–2021</a:t>
            </a:r>
            <a:endParaRPr/>
          </a:p>
        </p:txBody>
      </p:sp>
      <p:sp>
        <p:nvSpPr>
          <p:cNvPr id="219" name="Google Shape;219;p26"/>
          <p:cNvSpPr/>
          <p:nvPr/>
        </p:nvSpPr>
        <p:spPr>
          <a:xfrm>
            <a:off x="7043238" y="4299597"/>
            <a:ext cx="1004700" cy="272700"/>
          </a:xfrm>
          <a:prstGeom prst="rect">
            <a:avLst/>
          </a:prstGeom>
          <a:noFill/>
          <a:ln>
            <a:noFill/>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None/>
            </a:pPr>
            <a:r>
              <a:rPr lang="en-US" sz="1453" b="1" i="0" u="none" strike="noStrike" cap="none">
                <a:solidFill>
                  <a:srgbClr val="FFFFFF"/>
                </a:solidFill>
                <a:latin typeface="Calibri"/>
                <a:ea typeface="Calibri"/>
                <a:cs typeface="Calibri"/>
                <a:sym typeface="Calibri"/>
              </a:rPr>
              <a:t>2022+</a:t>
            </a:r>
            <a:endParaRPr/>
          </a:p>
        </p:txBody>
      </p:sp>
      <p:cxnSp>
        <p:nvCxnSpPr>
          <p:cNvPr id="220" name="Google Shape;220;p26"/>
          <p:cNvCxnSpPr/>
          <p:nvPr/>
        </p:nvCxnSpPr>
        <p:spPr>
          <a:xfrm>
            <a:off x="2903062" y="3913935"/>
            <a:ext cx="5067300" cy="0"/>
          </a:xfrm>
          <a:prstGeom prst="straightConnector1">
            <a:avLst/>
          </a:prstGeom>
          <a:noFill/>
          <a:ln w="9525" cap="flat" cmpd="sng">
            <a:solidFill>
              <a:schemeClr val="accent5"/>
            </a:solidFill>
            <a:prstDash val="solid"/>
            <a:round/>
            <a:headEnd type="none" w="sm" len="sm"/>
            <a:tailEnd type="none" w="sm" len="sm"/>
          </a:ln>
        </p:spPr>
      </p:cxnSp>
      <p:sp>
        <p:nvSpPr>
          <p:cNvPr id="221" name="Google Shape;221;p26"/>
          <p:cNvSpPr txBox="1"/>
          <p:nvPr/>
        </p:nvSpPr>
        <p:spPr>
          <a:xfrm>
            <a:off x="3139409" y="3718369"/>
            <a:ext cx="1292100" cy="1956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271" b="1" i="0" u="none" strike="noStrike" cap="none">
                <a:solidFill>
                  <a:srgbClr val="A39382"/>
                </a:solidFill>
                <a:latin typeface="Calibri"/>
                <a:ea typeface="Calibri"/>
                <a:cs typeface="Calibri"/>
                <a:sym typeface="Calibri"/>
              </a:rPr>
              <a:t>Regulatory</a:t>
            </a:r>
            <a:endParaRPr/>
          </a:p>
        </p:txBody>
      </p:sp>
      <p:cxnSp>
        <p:nvCxnSpPr>
          <p:cNvPr id="222" name="Google Shape;222;p26"/>
          <p:cNvCxnSpPr/>
          <p:nvPr/>
        </p:nvCxnSpPr>
        <p:spPr>
          <a:xfrm rot="10800000" flipH="1">
            <a:off x="2488622" y="2840097"/>
            <a:ext cx="1489800" cy="1459500"/>
          </a:xfrm>
          <a:prstGeom prst="straightConnector1">
            <a:avLst/>
          </a:prstGeom>
          <a:noFill/>
          <a:ln w="9525" cap="flat" cmpd="sng">
            <a:solidFill>
              <a:schemeClr val="accent5"/>
            </a:solidFill>
            <a:prstDash val="solid"/>
            <a:round/>
            <a:headEnd type="none" w="sm" len="sm"/>
            <a:tailEnd type="none" w="sm" len="sm"/>
          </a:ln>
        </p:spPr>
      </p:cxnSp>
      <p:cxnSp>
        <p:nvCxnSpPr>
          <p:cNvPr id="223" name="Google Shape;223;p26"/>
          <p:cNvCxnSpPr/>
          <p:nvPr/>
        </p:nvCxnSpPr>
        <p:spPr>
          <a:xfrm>
            <a:off x="3978355" y="2840052"/>
            <a:ext cx="4651800" cy="0"/>
          </a:xfrm>
          <a:prstGeom prst="straightConnector1">
            <a:avLst/>
          </a:prstGeom>
          <a:noFill/>
          <a:ln w="9525" cap="flat" cmpd="sng">
            <a:solidFill>
              <a:schemeClr val="accent5"/>
            </a:solidFill>
            <a:prstDash val="solid"/>
            <a:round/>
            <a:headEnd type="none" w="sm" len="sm"/>
            <a:tailEnd type="none" w="sm" len="sm"/>
          </a:ln>
        </p:spPr>
      </p:cxnSp>
      <p:sp>
        <p:nvSpPr>
          <p:cNvPr id="224" name="Google Shape;224;p26"/>
          <p:cNvSpPr txBox="1"/>
          <p:nvPr/>
        </p:nvSpPr>
        <p:spPr>
          <a:xfrm>
            <a:off x="4017955" y="2644484"/>
            <a:ext cx="1209000" cy="1956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271" b="1" i="0" u="none" strike="noStrike" cap="none">
                <a:solidFill>
                  <a:srgbClr val="A39382"/>
                </a:solidFill>
                <a:latin typeface="Calibri"/>
                <a:ea typeface="Calibri"/>
                <a:cs typeface="Calibri"/>
                <a:sym typeface="Calibri"/>
              </a:rPr>
              <a:t>Integration</a:t>
            </a:r>
            <a:endParaRPr/>
          </a:p>
        </p:txBody>
      </p:sp>
      <p:cxnSp>
        <p:nvCxnSpPr>
          <p:cNvPr id="225" name="Google Shape;225;p26"/>
          <p:cNvCxnSpPr/>
          <p:nvPr/>
        </p:nvCxnSpPr>
        <p:spPr>
          <a:xfrm>
            <a:off x="3413144" y="3376993"/>
            <a:ext cx="4984200" cy="0"/>
          </a:xfrm>
          <a:prstGeom prst="straightConnector1">
            <a:avLst/>
          </a:prstGeom>
          <a:noFill/>
          <a:ln w="9525" cap="flat" cmpd="sng">
            <a:solidFill>
              <a:schemeClr val="accent5"/>
            </a:solidFill>
            <a:prstDash val="solid"/>
            <a:round/>
            <a:headEnd type="none" w="sm" len="sm"/>
            <a:tailEnd type="none" w="sm" len="sm"/>
          </a:ln>
        </p:spPr>
      </p:cxnSp>
      <p:sp>
        <p:nvSpPr>
          <p:cNvPr id="226" name="Google Shape;226;p26"/>
          <p:cNvSpPr txBox="1"/>
          <p:nvPr/>
        </p:nvSpPr>
        <p:spPr>
          <a:xfrm>
            <a:off x="3671352" y="3197195"/>
            <a:ext cx="1356900" cy="1956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1271" b="1" i="0" u="none" strike="noStrike" cap="none">
                <a:solidFill>
                  <a:srgbClr val="A39382"/>
                </a:solidFill>
                <a:latin typeface="Calibri"/>
                <a:ea typeface="Calibri"/>
                <a:cs typeface="Calibri"/>
                <a:sym typeface="Calibri"/>
              </a:rPr>
              <a:t>Scalability</a:t>
            </a:r>
            <a:endParaRPr/>
          </a:p>
        </p:txBody>
      </p:sp>
      <p:sp>
        <p:nvSpPr>
          <p:cNvPr id="227" name="Google Shape;227;p26"/>
          <p:cNvSpPr txBox="1"/>
          <p:nvPr/>
        </p:nvSpPr>
        <p:spPr>
          <a:xfrm rot="-2648034">
            <a:off x="2073459" y="3357000"/>
            <a:ext cx="2175238" cy="27686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35" b="0" i="0" u="none" strike="noStrike" cap="none">
                <a:solidFill>
                  <a:srgbClr val="A39382"/>
                </a:solidFill>
                <a:latin typeface="Calibri"/>
                <a:ea typeface="Calibri"/>
                <a:cs typeface="Calibri"/>
                <a:sym typeface="Calibri"/>
              </a:rPr>
              <a:t>OBSTACLES</a:t>
            </a:r>
            <a:endParaRPr/>
          </a:p>
        </p:txBody>
      </p:sp>
    </p:spTree>
    <p:extLst>
      <p:ext uri="{BB962C8B-B14F-4D97-AF65-F5344CB8AC3E}">
        <p14:creationId xmlns:p14="http://schemas.microsoft.com/office/powerpoint/2010/main" val="334362612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4"/>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4" y="3256025"/>
            <a:ext cx="6557094"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dirty="0">
                <a:solidFill>
                  <a:srgbClr val="FFFFFF"/>
                </a:solidFill>
                <a:latin typeface="Montserrat"/>
                <a:ea typeface="Montserrat"/>
                <a:cs typeface="Montserrat"/>
                <a:sym typeface="Montserrat"/>
              </a:rPr>
              <a:t>Bhaskar </a:t>
            </a:r>
            <a:r>
              <a:rPr lang="en-US" sz="6500" b="1" dirty="0" err="1">
                <a:solidFill>
                  <a:srgbClr val="FFFFFF"/>
                </a:solidFill>
                <a:latin typeface="Montserrat"/>
                <a:ea typeface="Montserrat"/>
                <a:cs typeface="Montserrat"/>
                <a:sym typeface="Montserrat"/>
              </a:rPr>
              <a:t>Krishnamachari</a:t>
            </a:r>
            <a:endParaRPr sz="65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67266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7"/>
          <p:cNvSpPr/>
          <p:nvPr/>
        </p:nvSpPr>
        <p:spPr>
          <a:xfrm>
            <a:off x="587100" y="2028863"/>
            <a:ext cx="7849350" cy="1789875"/>
          </a:xfrm>
          <a:prstGeom prst="rect">
            <a:avLst/>
          </a:prstGeom>
          <a:noFill/>
          <a:ln>
            <a:noFill/>
          </a:ln>
        </p:spPr>
        <p:txBody>
          <a:bodyPr spcFirstLastPara="1" wrap="square" lIns="67500" tIns="33750" rIns="67500" bIns="33750" anchor="b" anchorCtr="0">
            <a:noAutofit/>
          </a:bodyPr>
          <a:lstStyle/>
          <a:p>
            <a:pPr algn="ctr" defTabSz="685800"/>
            <a:endParaRPr sz="4500" b="1">
              <a:solidFill>
                <a:srgbClr val="980000"/>
              </a:solidFill>
              <a:latin typeface="Calibri"/>
              <a:ea typeface="Calibri"/>
              <a:cs typeface="Calibri"/>
              <a:sym typeface="Calibri"/>
            </a:endParaRPr>
          </a:p>
          <a:p>
            <a:pPr algn="ctr" defTabSz="685800"/>
            <a:r>
              <a:rPr lang="en-US" sz="4500" b="1">
                <a:solidFill>
                  <a:srgbClr val="980000"/>
                </a:solidFill>
                <a:latin typeface="Calibri"/>
                <a:ea typeface="Calibri"/>
                <a:cs typeface="Calibri"/>
                <a:sym typeface="Calibri"/>
              </a:rPr>
              <a:t>Internet of Things and Blockchain Technologies</a:t>
            </a:r>
            <a:endParaRPr sz="4500" b="1">
              <a:solidFill>
                <a:srgbClr val="980000"/>
              </a:solidFill>
              <a:latin typeface="Calibri"/>
              <a:ea typeface="Calibri"/>
              <a:cs typeface="Calibri"/>
              <a:sym typeface="Calibri"/>
            </a:endParaRPr>
          </a:p>
        </p:txBody>
      </p:sp>
      <p:sp>
        <p:nvSpPr>
          <p:cNvPr id="217" name="Google Shape;217;p57"/>
          <p:cNvSpPr/>
          <p:nvPr/>
        </p:nvSpPr>
        <p:spPr>
          <a:xfrm>
            <a:off x="1176968" y="3512543"/>
            <a:ext cx="6857100" cy="1240875"/>
          </a:xfrm>
          <a:prstGeom prst="rect">
            <a:avLst/>
          </a:prstGeom>
          <a:noFill/>
          <a:ln>
            <a:noFill/>
          </a:ln>
        </p:spPr>
        <p:txBody>
          <a:bodyPr spcFirstLastPara="1" wrap="square" lIns="67500" tIns="33750" rIns="67500" bIns="33750" anchor="t" anchorCtr="0">
            <a:noAutofit/>
          </a:bodyPr>
          <a:lstStyle/>
          <a:p>
            <a:pPr algn="ctr" defTabSz="685800"/>
            <a:endParaRPr sz="1350"/>
          </a:p>
          <a:p>
            <a:pPr algn="ctr" defTabSz="685800"/>
            <a:r>
              <a:rPr lang="en-US" sz="1800" b="1">
                <a:latin typeface="Calibri"/>
                <a:ea typeface="Calibri"/>
                <a:cs typeface="Calibri"/>
                <a:sym typeface="Calibri"/>
              </a:rPr>
              <a:t>Bhaskar Krishnamachari</a:t>
            </a:r>
            <a:endParaRPr sz="1800" b="1"/>
          </a:p>
          <a:p>
            <a:pPr algn="ctr" defTabSz="685800"/>
            <a:r>
              <a:rPr lang="en-US" sz="1800">
                <a:latin typeface="Calibri"/>
                <a:ea typeface="Calibri"/>
                <a:cs typeface="Calibri"/>
                <a:sym typeface="Calibri"/>
              </a:rPr>
              <a:t>Professor of Electrical Engineering &amp; Computer Science  (Jt. Appt.)</a:t>
            </a:r>
            <a:endParaRPr sz="1800">
              <a:latin typeface="Calibri"/>
              <a:ea typeface="Calibri"/>
              <a:cs typeface="Calibri"/>
              <a:sym typeface="Calibri"/>
            </a:endParaRPr>
          </a:p>
          <a:p>
            <a:pPr algn="ctr" defTabSz="685800"/>
            <a:r>
              <a:rPr lang="en-US" sz="1800">
                <a:latin typeface="Calibri"/>
                <a:ea typeface="Calibri"/>
                <a:cs typeface="Calibri"/>
                <a:sym typeface="Calibri"/>
              </a:rPr>
              <a:t>Director of CCI, Viterbi School of Engineering, </a:t>
            </a:r>
            <a:endParaRPr sz="1800">
              <a:latin typeface="Calibri"/>
              <a:ea typeface="Calibri"/>
              <a:cs typeface="Calibri"/>
              <a:sym typeface="Calibri"/>
            </a:endParaRPr>
          </a:p>
          <a:p>
            <a:pPr algn="ctr" defTabSz="685800"/>
            <a:r>
              <a:rPr lang="en-US" sz="1800">
                <a:latin typeface="Calibri"/>
                <a:ea typeface="Calibri"/>
                <a:cs typeface="Calibri"/>
                <a:sym typeface="Calibri"/>
              </a:rPr>
              <a:t>University of Southern California</a:t>
            </a:r>
            <a:endParaRPr sz="1800"/>
          </a:p>
          <a:p>
            <a:pPr algn="ctr" defTabSz="685800"/>
            <a:r>
              <a:rPr lang="en-US" sz="1500" u="sng">
                <a:solidFill>
                  <a:srgbClr val="0000FF"/>
                </a:solidFill>
                <a:latin typeface="Calibri"/>
                <a:ea typeface="Calibri"/>
                <a:cs typeface="Calibri"/>
                <a:sym typeface="Calibri"/>
                <a:hlinkClick r:id="rId3"/>
              </a:rPr>
              <a:t>bkrishna@usc.edu</a:t>
            </a:r>
            <a:endParaRPr sz="1500">
              <a:latin typeface="Calibri"/>
              <a:ea typeface="Calibri"/>
              <a:cs typeface="Calibri"/>
              <a:sym typeface="Calibri"/>
            </a:endParaRPr>
          </a:p>
          <a:p>
            <a:pPr algn="ctr" defTabSz="685800"/>
            <a:r>
              <a:rPr lang="en-US" sz="1500" u="sng">
                <a:solidFill>
                  <a:srgbClr val="0000FF"/>
                </a:solidFill>
                <a:latin typeface="Calibri"/>
                <a:ea typeface="Calibri"/>
                <a:cs typeface="Calibri"/>
                <a:sym typeface="Calibri"/>
                <a:hlinkClick r:id="rId4"/>
              </a:rPr>
              <a:t>http://cci.usc.edu</a:t>
            </a:r>
            <a:r>
              <a:rPr lang="en-US" sz="1500">
                <a:latin typeface="Calibri"/>
                <a:ea typeface="Calibri"/>
                <a:cs typeface="Calibri"/>
                <a:sym typeface="Calibri"/>
              </a:rPr>
              <a:t> , </a:t>
            </a:r>
            <a:r>
              <a:rPr lang="en-US" sz="1500" u="sng">
                <a:solidFill>
                  <a:srgbClr val="0000FF"/>
                </a:solidFill>
                <a:latin typeface="Calibri"/>
                <a:ea typeface="Calibri"/>
                <a:cs typeface="Calibri"/>
                <a:sym typeface="Calibri"/>
                <a:hlinkClick r:id="rId5"/>
              </a:rPr>
              <a:t>http://anrg.usc.edu</a:t>
            </a:r>
            <a:endParaRPr sz="1500">
              <a:latin typeface="Calibri"/>
              <a:ea typeface="Calibri"/>
              <a:cs typeface="Calibri"/>
              <a:sym typeface="Calibri"/>
            </a:endParaRPr>
          </a:p>
          <a:p>
            <a:pPr algn="ctr" defTabSz="685800"/>
            <a:endParaRPr sz="1500">
              <a:latin typeface="Calibri"/>
              <a:ea typeface="Calibri"/>
              <a:cs typeface="Calibri"/>
              <a:sym typeface="Calibri"/>
            </a:endParaRPr>
          </a:p>
          <a:p>
            <a:pPr algn="ctr" defTabSz="685800"/>
            <a:endParaRPr sz="1500">
              <a:latin typeface="Calibri"/>
              <a:ea typeface="Calibri"/>
              <a:cs typeface="Calibri"/>
              <a:sym typeface="Calibri"/>
            </a:endParaRPr>
          </a:p>
          <a:p>
            <a:pPr algn="ctr" defTabSz="685800"/>
            <a:endParaRPr sz="1350"/>
          </a:p>
          <a:p>
            <a:pPr algn="ctr" defTabSz="685800"/>
            <a:endParaRPr sz="1350"/>
          </a:p>
        </p:txBody>
      </p:sp>
      <p:pic>
        <p:nvPicPr>
          <p:cNvPr id="218" name="Google Shape;218;p57"/>
          <p:cNvPicPr preferRelativeResize="0"/>
          <p:nvPr/>
        </p:nvPicPr>
        <p:blipFill rotWithShape="1">
          <a:blip r:embed="rId6">
            <a:alphaModFix/>
          </a:blip>
          <a:srcRect/>
          <a:stretch/>
        </p:blipFill>
        <p:spPr>
          <a:xfrm>
            <a:off x="7656842" y="1043119"/>
            <a:ext cx="1253700" cy="1036125"/>
          </a:xfrm>
          <a:prstGeom prst="rect">
            <a:avLst/>
          </a:prstGeom>
          <a:noFill/>
          <a:ln>
            <a:noFill/>
          </a:ln>
        </p:spPr>
      </p:pic>
      <p:pic>
        <p:nvPicPr>
          <p:cNvPr id="219" name="Google Shape;219;p57"/>
          <p:cNvPicPr preferRelativeResize="0"/>
          <p:nvPr/>
        </p:nvPicPr>
        <p:blipFill>
          <a:blip r:embed="rId7">
            <a:alphaModFix/>
          </a:blip>
          <a:stretch>
            <a:fillRect/>
          </a:stretch>
        </p:blipFill>
        <p:spPr>
          <a:xfrm>
            <a:off x="313402" y="1043114"/>
            <a:ext cx="2542850" cy="1036238"/>
          </a:xfrm>
          <a:prstGeom prst="rect">
            <a:avLst/>
          </a:prstGeom>
          <a:noFill/>
          <a:ln>
            <a:noFill/>
          </a:ln>
        </p:spPr>
      </p:pic>
      <p:sp>
        <p:nvSpPr>
          <p:cNvPr id="220" name="Google Shape;220;p57"/>
          <p:cNvSpPr txBox="1"/>
          <p:nvPr/>
        </p:nvSpPr>
        <p:spPr>
          <a:xfrm>
            <a:off x="331838" y="5734856"/>
            <a:ext cx="2858850" cy="265950"/>
          </a:xfrm>
          <a:prstGeom prst="rect">
            <a:avLst/>
          </a:prstGeom>
          <a:noFill/>
          <a:ln>
            <a:noFill/>
          </a:ln>
        </p:spPr>
        <p:txBody>
          <a:bodyPr spcFirstLastPara="1" wrap="square" lIns="68569" tIns="68569" rIns="68569" bIns="68569" anchor="t" anchorCtr="0">
            <a:noAutofit/>
          </a:bodyPr>
          <a:lstStyle/>
          <a:p>
            <a:pPr defTabSz="685800"/>
            <a:endParaRPr sz="10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58"/>
          <p:cNvPicPr preferRelativeResize="0"/>
          <p:nvPr/>
        </p:nvPicPr>
        <p:blipFill>
          <a:blip r:embed="rId3">
            <a:alphaModFix/>
          </a:blip>
          <a:stretch>
            <a:fillRect/>
          </a:stretch>
        </p:blipFill>
        <p:spPr>
          <a:xfrm>
            <a:off x="1406982" y="1929094"/>
            <a:ext cx="6740381" cy="2841598"/>
          </a:xfrm>
          <a:prstGeom prst="rect">
            <a:avLst/>
          </a:prstGeom>
          <a:noFill/>
          <a:ln>
            <a:noFill/>
          </a:ln>
        </p:spPr>
      </p:pic>
      <p:sp>
        <p:nvSpPr>
          <p:cNvPr id="226" name="Google Shape;226;p58"/>
          <p:cNvSpPr txBox="1"/>
          <p:nvPr/>
        </p:nvSpPr>
        <p:spPr>
          <a:xfrm>
            <a:off x="3771900" y="4171950"/>
            <a:ext cx="2250000" cy="2250000"/>
          </a:xfrm>
          <a:prstGeom prst="rect">
            <a:avLst/>
          </a:prstGeom>
          <a:noFill/>
          <a:ln>
            <a:noFill/>
          </a:ln>
        </p:spPr>
        <p:txBody>
          <a:bodyPr spcFirstLastPara="1" wrap="square" lIns="68569" tIns="68569" rIns="68569" bIns="68569" anchor="ctr" anchorCtr="0">
            <a:noAutofit/>
          </a:bodyPr>
          <a:lstStyle/>
          <a:p>
            <a:pPr algn="ctr" defTabSz="685800"/>
            <a:r>
              <a:rPr lang="en-US" sz="1500" u="sng">
                <a:solidFill>
                  <a:srgbClr val="0000FF"/>
                </a:solidFill>
                <a:latin typeface="Calibri"/>
                <a:ea typeface="Calibri"/>
                <a:cs typeface="Calibri"/>
                <a:sym typeface="Calibri"/>
                <a:hlinkClick r:id="rId4"/>
              </a:rPr>
              <a:t>http://cci.usc.edu</a:t>
            </a:r>
            <a:r>
              <a:rPr lang="en-US" sz="1500">
                <a:latin typeface="Calibri"/>
                <a:ea typeface="Calibri"/>
                <a:cs typeface="Calibri"/>
                <a:sym typeface="Calibri"/>
              </a:rPr>
              <a:t> </a:t>
            </a:r>
            <a:endParaRPr sz="10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9"/>
          <p:cNvPicPr preferRelativeResize="0"/>
          <p:nvPr/>
        </p:nvPicPr>
        <p:blipFill>
          <a:blip r:embed="rId3">
            <a:alphaModFix/>
          </a:blip>
          <a:stretch>
            <a:fillRect/>
          </a:stretch>
        </p:blipFill>
        <p:spPr>
          <a:xfrm>
            <a:off x="856471" y="867469"/>
            <a:ext cx="7800142" cy="5143500"/>
          </a:xfrm>
          <a:prstGeom prst="rect">
            <a:avLst/>
          </a:prstGeom>
          <a:noFill/>
          <a:ln>
            <a:noFill/>
          </a:ln>
        </p:spPr>
      </p:pic>
      <p:sp>
        <p:nvSpPr>
          <p:cNvPr id="232" name="Google Shape;232;p59"/>
          <p:cNvSpPr txBox="1"/>
          <p:nvPr/>
        </p:nvSpPr>
        <p:spPr>
          <a:xfrm>
            <a:off x="856471" y="5472489"/>
            <a:ext cx="3409875" cy="855225"/>
          </a:xfrm>
          <a:prstGeom prst="rect">
            <a:avLst/>
          </a:prstGeom>
          <a:noFill/>
          <a:ln>
            <a:noFill/>
          </a:ln>
        </p:spPr>
        <p:txBody>
          <a:bodyPr spcFirstLastPara="1" wrap="square" lIns="68569" tIns="68569" rIns="68569" bIns="68569" anchor="t" anchorCtr="0">
            <a:noAutofit/>
          </a:bodyPr>
          <a:lstStyle/>
          <a:p>
            <a:pPr defTabSz="685800"/>
            <a:r>
              <a:rPr lang="en-US" sz="1800" b="1" u="sng">
                <a:solidFill>
                  <a:srgbClr val="FFFFFF"/>
                </a:solidFill>
                <a:hlinkClick r:id="rId4"/>
              </a:rPr>
              <a:t>http://blockchain.usc.edu</a:t>
            </a:r>
            <a:endParaRPr sz="1800" b="1">
              <a:solidFill>
                <a:srgbClr val="FFFFFF"/>
              </a:solidFill>
            </a:endParaRPr>
          </a:p>
          <a:p>
            <a:pPr defTabSz="685800"/>
            <a:endParaRPr sz="1050"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0"/>
          <p:cNvSpPr txBox="1">
            <a:spLocks noGrp="1"/>
          </p:cNvSpPr>
          <p:nvPr>
            <p:ph type="title"/>
          </p:nvPr>
        </p:nvSpPr>
        <p:spPr>
          <a:xfrm>
            <a:off x="121200" y="940325"/>
            <a:ext cx="8520525" cy="572625"/>
          </a:xfrm>
          <a:prstGeom prst="rect">
            <a:avLst/>
          </a:prstGeom>
        </p:spPr>
        <p:txBody>
          <a:bodyPr spcFirstLastPara="1" wrap="square" lIns="91425" tIns="91425" rIns="91425" bIns="91425" anchor="t" anchorCtr="0">
            <a:noAutofit/>
          </a:bodyPr>
          <a:lstStyle/>
          <a:p>
            <a:r>
              <a:rPr lang="en-US" b="1">
                <a:solidFill>
                  <a:srgbClr val="980000"/>
                </a:solidFill>
              </a:rPr>
              <a:t>Trinity: Decentralized Publish-Subscribe </a:t>
            </a:r>
            <a:endParaRPr b="1">
              <a:solidFill>
                <a:srgbClr val="980000"/>
              </a:solidFill>
            </a:endParaRPr>
          </a:p>
        </p:txBody>
      </p:sp>
      <p:sp>
        <p:nvSpPr>
          <p:cNvPr id="238" name="Google Shape;238;p60"/>
          <p:cNvSpPr txBox="1">
            <a:spLocks noGrp="1"/>
          </p:cNvSpPr>
          <p:nvPr>
            <p:ph type="body" idx="1"/>
          </p:nvPr>
        </p:nvSpPr>
        <p:spPr>
          <a:xfrm>
            <a:off x="38684" y="1323919"/>
            <a:ext cx="4262400" cy="3416400"/>
          </a:xfrm>
          <a:prstGeom prst="rect">
            <a:avLst/>
          </a:prstGeom>
        </p:spPr>
        <p:txBody>
          <a:bodyPr spcFirstLastPara="1" wrap="square" lIns="91425" tIns="91425" rIns="91425" bIns="91425" anchor="t" anchorCtr="0">
            <a:noAutofit/>
          </a:bodyPr>
          <a:lstStyle/>
          <a:p>
            <a:pPr marL="0" indent="0">
              <a:buNone/>
            </a:pPr>
            <a:endParaRPr sz="1500"/>
          </a:p>
          <a:p>
            <a:pPr marL="0" indent="0">
              <a:spcBef>
                <a:spcPts val="1575"/>
              </a:spcBef>
              <a:buNone/>
            </a:pPr>
            <a:endParaRPr sz="1500"/>
          </a:p>
          <a:p>
            <a:pPr marL="457200" indent="-323850">
              <a:spcBef>
                <a:spcPts val="1575"/>
              </a:spcBef>
              <a:buSzPts val="2000"/>
            </a:pPr>
            <a:r>
              <a:rPr lang="en-US" sz="1500"/>
              <a:t>Several implementations: using MQTT+ Tendermint/Hyperledger/Ethereum/IOTA</a:t>
            </a:r>
            <a:br>
              <a:rPr lang="en-US" sz="1500"/>
            </a:br>
            <a:endParaRPr sz="1500"/>
          </a:p>
          <a:p>
            <a:pPr marL="457200" indent="-323850">
              <a:buSzPts val="2000"/>
            </a:pPr>
            <a:r>
              <a:rPr lang="en-US" sz="1500"/>
              <a:t>Open Source release at </a:t>
            </a:r>
            <a:r>
              <a:rPr lang="en-US" sz="1500" u="sng">
                <a:solidFill>
                  <a:schemeClr val="hlink"/>
                </a:solidFill>
                <a:hlinkClick r:id="rId3"/>
              </a:rPr>
              <a:t>https://github.com/ANRGUSC/Trinity</a:t>
            </a:r>
            <a:endParaRPr sz="1500"/>
          </a:p>
          <a:p>
            <a:pPr marL="0" indent="0">
              <a:spcBef>
                <a:spcPts val="1575"/>
              </a:spcBef>
              <a:buNone/>
            </a:pPr>
            <a:endParaRPr sz="1500"/>
          </a:p>
          <a:p>
            <a:pPr marL="0" indent="0">
              <a:spcBef>
                <a:spcPts val="1575"/>
              </a:spcBef>
              <a:spcAft>
                <a:spcPts val="1575"/>
              </a:spcAft>
              <a:buNone/>
            </a:pPr>
            <a:endParaRPr sz="1500"/>
          </a:p>
        </p:txBody>
      </p:sp>
      <p:sp>
        <p:nvSpPr>
          <p:cNvPr id="239" name="Google Shape;239;p60"/>
          <p:cNvSpPr txBox="1"/>
          <p:nvPr/>
        </p:nvSpPr>
        <p:spPr>
          <a:xfrm>
            <a:off x="229744" y="5166056"/>
            <a:ext cx="8576775" cy="650925"/>
          </a:xfrm>
          <a:prstGeom prst="rect">
            <a:avLst/>
          </a:prstGeom>
          <a:noFill/>
          <a:ln>
            <a:noFill/>
          </a:ln>
        </p:spPr>
        <p:txBody>
          <a:bodyPr spcFirstLastPara="1" wrap="square" lIns="68569" tIns="68569" rIns="68569" bIns="68569" anchor="t" anchorCtr="0">
            <a:noAutofit/>
          </a:bodyPr>
          <a:lstStyle/>
          <a:p>
            <a:pPr defTabSz="685800">
              <a:lnSpc>
                <a:spcPct val="115000"/>
              </a:lnSpc>
              <a:buSzPts val="1100"/>
            </a:pPr>
            <a:r>
              <a:rPr lang="en-US" sz="1050">
                <a:solidFill>
                  <a:srgbClr val="595959"/>
                </a:solidFill>
              </a:rPr>
              <a:t>G. Ramachandran, K-L. Wright, L. Zheng, M. Naveed, B. Krishnamachari, J. Dhaliwal, "Trinity: A Byzantine Fault-Tolerant Distributed Publish-Subscribe System with Immutable Blockchain-based Persistence," IEEE International Conference on Blockchain and Cryptocurrency (ICBC), Seoul, South Korea, May 2019.</a:t>
            </a:r>
            <a:endParaRPr sz="1050"/>
          </a:p>
          <a:p>
            <a:pPr defTabSz="685800">
              <a:lnSpc>
                <a:spcPct val="115000"/>
              </a:lnSpc>
              <a:spcBef>
                <a:spcPts val="1200"/>
              </a:spcBef>
              <a:spcAft>
                <a:spcPts val="1575"/>
              </a:spcAft>
            </a:pPr>
            <a:endParaRPr sz="1200"/>
          </a:p>
        </p:txBody>
      </p:sp>
      <p:pic>
        <p:nvPicPr>
          <p:cNvPr id="240" name="Google Shape;240;p60"/>
          <p:cNvPicPr preferRelativeResize="0"/>
          <p:nvPr/>
        </p:nvPicPr>
        <p:blipFill>
          <a:blip r:embed="rId4">
            <a:alphaModFix/>
          </a:blip>
          <a:stretch>
            <a:fillRect/>
          </a:stretch>
        </p:blipFill>
        <p:spPr>
          <a:xfrm>
            <a:off x="4177274" y="2245135"/>
            <a:ext cx="4831221" cy="2495185"/>
          </a:xfrm>
          <a:prstGeom prst="rect">
            <a:avLst/>
          </a:prstGeom>
          <a:noFill/>
          <a:ln>
            <a:noFill/>
          </a:ln>
        </p:spPr>
      </p:pic>
      <p:sp>
        <p:nvSpPr>
          <p:cNvPr id="241" name="Google Shape;241;p60"/>
          <p:cNvSpPr txBox="1"/>
          <p:nvPr/>
        </p:nvSpPr>
        <p:spPr>
          <a:xfrm>
            <a:off x="2012363" y="4428375"/>
            <a:ext cx="6533100" cy="542250"/>
          </a:xfrm>
          <a:prstGeom prst="rect">
            <a:avLst/>
          </a:prstGeom>
          <a:noFill/>
          <a:ln>
            <a:noFill/>
          </a:ln>
        </p:spPr>
        <p:txBody>
          <a:bodyPr spcFirstLastPara="1" wrap="square" lIns="68569" tIns="68569" rIns="68569" bIns="68569" anchor="t" anchorCtr="0">
            <a:noAutofit/>
          </a:bodyPr>
          <a:lstStyle/>
          <a:p>
            <a:pPr defTabSz="685800">
              <a:lnSpc>
                <a:spcPct val="115000"/>
              </a:lnSpc>
              <a:spcAft>
                <a:spcPts val="1200"/>
              </a:spcAft>
              <a:buSzPts val="1100"/>
            </a:pPr>
            <a:endParaRPr sz="10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3"/>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73257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dirty="0" err="1">
                <a:solidFill>
                  <a:srgbClr val="FFFFFF"/>
                </a:solidFill>
                <a:latin typeface="Montserrat"/>
                <a:ea typeface="Montserrat"/>
                <a:cs typeface="Montserrat"/>
                <a:sym typeface="Montserrat"/>
              </a:rPr>
              <a:t>Aljosja</a:t>
            </a:r>
            <a:r>
              <a:rPr lang="en-US" sz="6500" b="1" dirty="0">
                <a:solidFill>
                  <a:srgbClr val="FFFFFF"/>
                </a:solidFill>
                <a:latin typeface="Montserrat"/>
                <a:ea typeface="Montserrat"/>
                <a:cs typeface="Montserrat"/>
                <a:sym typeface="Montserrat"/>
              </a:rPr>
              <a:t> </a:t>
            </a:r>
            <a:r>
              <a:rPr lang="en-US" sz="6500" b="1" dirty="0" err="1">
                <a:solidFill>
                  <a:srgbClr val="FFFFFF"/>
                </a:solidFill>
                <a:latin typeface="Montserrat"/>
                <a:ea typeface="Montserrat"/>
                <a:cs typeface="Montserrat"/>
                <a:sym typeface="Montserrat"/>
              </a:rPr>
              <a:t>Beije</a:t>
            </a:r>
            <a:endParaRPr sz="65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30096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1"/>
          <p:cNvSpPr txBox="1">
            <a:spLocks noGrp="1"/>
          </p:cNvSpPr>
          <p:nvPr>
            <p:ph type="title"/>
          </p:nvPr>
        </p:nvSpPr>
        <p:spPr>
          <a:xfrm>
            <a:off x="25950" y="902225"/>
            <a:ext cx="8520525" cy="572625"/>
          </a:xfrm>
          <a:prstGeom prst="rect">
            <a:avLst/>
          </a:prstGeom>
        </p:spPr>
        <p:txBody>
          <a:bodyPr spcFirstLastPara="1" wrap="square" lIns="91425" tIns="91425" rIns="91425" bIns="91425" anchor="t" anchorCtr="0">
            <a:noAutofit/>
          </a:bodyPr>
          <a:lstStyle/>
          <a:p>
            <a:r>
              <a:rPr lang="en-US" sz="3000" b="1">
                <a:solidFill>
                  <a:srgbClr val="980000"/>
                </a:solidFill>
                <a:latin typeface="Calibri"/>
                <a:ea typeface="Calibri"/>
                <a:cs typeface="Calibri"/>
                <a:sym typeface="Calibri"/>
              </a:rPr>
              <a:t>Buying and Selling Digital Goods Online without Trusted Third Parties</a:t>
            </a:r>
            <a:endParaRPr sz="3000" b="1">
              <a:solidFill>
                <a:srgbClr val="980000"/>
              </a:solidFill>
              <a:latin typeface="Calibri"/>
              <a:ea typeface="Calibri"/>
              <a:cs typeface="Calibri"/>
              <a:sym typeface="Calibri"/>
            </a:endParaRPr>
          </a:p>
        </p:txBody>
      </p:sp>
      <p:sp>
        <p:nvSpPr>
          <p:cNvPr id="247" name="Google Shape;247;p61"/>
          <p:cNvSpPr txBox="1">
            <a:spLocks noGrp="1"/>
          </p:cNvSpPr>
          <p:nvPr>
            <p:ph type="body" idx="1"/>
          </p:nvPr>
        </p:nvSpPr>
        <p:spPr>
          <a:xfrm>
            <a:off x="311700" y="1952575"/>
            <a:ext cx="8520525" cy="3416400"/>
          </a:xfrm>
          <a:prstGeom prst="rect">
            <a:avLst/>
          </a:prstGeom>
        </p:spPr>
        <p:txBody>
          <a:bodyPr spcFirstLastPara="1" wrap="square" lIns="91425" tIns="91425" rIns="91425" bIns="91425" anchor="t" anchorCtr="0">
            <a:noAutofit/>
          </a:bodyPr>
          <a:lstStyle/>
          <a:p>
            <a:pPr marL="0" indent="0">
              <a:spcAft>
                <a:spcPts val="1575"/>
              </a:spcAft>
              <a:buNone/>
            </a:pPr>
            <a:r>
              <a:rPr lang="en-US"/>
              <a:t>Double-deposit escrow smart contracts to guarantee honesty between buyers and sellers of known digital goods.</a:t>
            </a:r>
            <a:endParaRPr/>
          </a:p>
        </p:txBody>
      </p:sp>
      <p:pic>
        <p:nvPicPr>
          <p:cNvPr id="248" name="Google Shape;248;p61"/>
          <p:cNvPicPr preferRelativeResize="0"/>
          <p:nvPr/>
        </p:nvPicPr>
        <p:blipFill>
          <a:blip r:embed="rId3">
            <a:alphaModFix/>
          </a:blip>
          <a:stretch>
            <a:fillRect/>
          </a:stretch>
        </p:blipFill>
        <p:spPr>
          <a:xfrm>
            <a:off x="467360" y="2942360"/>
            <a:ext cx="7759492" cy="2281605"/>
          </a:xfrm>
          <a:prstGeom prst="rect">
            <a:avLst/>
          </a:prstGeom>
          <a:noFill/>
          <a:ln>
            <a:noFill/>
          </a:ln>
        </p:spPr>
      </p:pic>
      <p:sp>
        <p:nvSpPr>
          <p:cNvPr id="249" name="Google Shape;249;p61"/>
          <p:cNvSpPr txBox="1"/>
          <p:nvPr/>
        </p:nvSpPr>
        <p:spPr>
          <a:xfrm>
            <a:off x="124700" y="5259525"/>
            <a:ext cx="8930925" cy="483300"/>
          </a:xfrm>
          <a:prstGeom prst="rect">
            <a:avLst/>
          </a:prstGeom>
          <a:noFill/>
          <a:ln>
            <a:noFill/>
          </a:ln>
        </p:spPr>
        <p:txBody>
          <a:bodyPr spcFirstLastPara="1" wrap="square" lIns="91425" tIns="91425" rIns="91425" bIns="91425" anchor="t" anchorCtr="0">
            <a:noAutofit/>
          </a:bodyPr>
          <a:lstStyle/>
          <a:p>
            <a:pPr defTabSz="685800"/>
            <a:r>
              <a:rPr lang="en-US" sz="1425"/>
              <a:t>Aditya Asgaonkar, Bhaskar Krishnamachari, “Solving the Buyer and Seller’s Dilemma: A Dual-Deposit Escrow Smart Contract for Provably Cheat-Proof Delivery and Payment for a Digital Good without a Trusted Mediator,” IEEE ICBC, May 2019.</a:t>
            </a:r>
            <a:endParaRPr sz="1425"/>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62"/>
          <p:cNvPicPr preferRelativeResize="0"/>
          <p:nvPr/>
        </p:nvPicPr>
        <p:blipFill>
          <a:blip r:embed="rId3">
            <a:alphaModFix/>
          </a:blip>
          <a:stretch>
            <a:fillRect/>
          </a:stretch>
        </p:blipFill>
        <p:spPr>
          <a:xfrm>
            <a:off x="1451250" y="1830075"/>
            <a:ext cx="6160800" cy="3578700"/>
          </a:xfrm>
          <a:prstGeom prst="rect">
            <a:avLst/>
          </a:prstGeom>
          <a:noFill/>
          <a:ln>
            <a:noFill/>
          </a:ln>
        </p:spPr>
      </p:pic>
      <p:sp>
        <p:nvSpPr>
          <p:cNvPr id="255" name="Google Shape;255;p62"/>
          <p:cNvSpPr txBox="1"/>
          <p:nvPr/>
        </p:nvSpPr>
        <p:spPr>
          <a:xfrm>
            <a:off x="103900" y="4590125"/>
            <a:ext cx="9220275" cy="2228625"/>
          </a:xfrm>
          <a:prstGeom prst="rect">
            <a:avLst/>
          </a:prstGeom>
          <a:noFill/>
          <a:ln>
            <a:noFill/>
          </a:ln>
        </p:spPr>
        <p:txBody>
          <a:bodyPr spcFirstLastPara="1" wrap="square" lIns="91425" tIns="91425" rIns="91425" bIns="91425" anchor="ctr" anchorCtr="0">
            <a:noAutofit/>
          </a:bodyPr>
          <a:lstStyle/>
          <a:p>
            <a:pPr defTabSz="685800"/>
            <a:r>
              <a:rPr lang="en-US" sz="1125"/>
              <a:t>Rahul Radhakrishnan, Bhaskar Krishnamachari, “</a:t>
            </a:r>
            <a:r>
              <a:rPr lang="en-US" sz="1125" u="sng">
                <a:solidFill>
                  <a:srgbClr val="0097A7"/>
                </a:solidFill>
                <a:hlinkClick r:id="rId4"/>
              </a:rPr>
              <a:t>Streaming Data Payment Protocol (SDPP) for the Internet of Things</a:t>
            </a:r>
            <a:r>
              <a:rPr lang="en-US" sz="1125"/>
              <a:t>” BIoT 2018: The 1​st​ International Workshop on Blockchain for the Internet of Things, held in conjunction with IEEE Blockchain, Halifax, Canada, 2018.</a:t>
            </a:r>
            <a:endParaRPr sz="1425"/>
          </a:p>
        </p:txBody>
      </p:sp>
      <p:sp>
        <p:nvSpPr>
          <p:cNvPr id="256" name="Google Shape;256;p62"/>
          <p:cNvSpPr txBox="1"/>
          <p:nvPr/>
        </p:nvSpPr>
        <p:spPr>
          <a:xfrm>
            <a:off x="100450" y="890500"/>
            <a:ext cx="8849025" cy="532800"/>
          </a:xfrm>
          <a:prstGeom prst="rect">
            <a:avLst/>
          </a:prstGeom>
          <a:noFill/>
          <a:ln>
            <a:noFill/>
          </a:ln>
        </p:spPr>
        <p:txBody>
          <a:bodyPr spcFirstLastPara="1" wrap="square" lIns="91425" tIns="91425" rIns="91425" bIns="91425" anchor="t" anchorCtr="0">
            <a:noAutofit/>
          </a:bodyPr>
          <a:lstStyle/>
          <a:p>
            <a:pPr defTabSz="685800"/>
            <a:r>
              <a:rPr lang="en-US" sz="3000" b="1">
                <a:solidFill>
                  <a:srgbClr val="980000"/>
                </a:solidFill>
                <a:latin typeface="Calibri"/>
                <a:ea typeface="Calibri"/>
                <a:cs typeface="Calibri"/>
                <a:sym typeface="Calibri"/>
              </a:rPr>
              <a:t>Streaming Data Payment Protocol (SDPP)</a:t>
            </a:r>
            <a:endParaRPr sz="3000" b="1">
              <a:solidFill>
                <a:srgbClr val="980000"/>
              </a:solidFill>
              <a:latin typeface="Calibri"/>
              <a:ea typeface="Calibri"/>
              <a:cs typeface="Calibri"/>
              <a:sym typeface="Calibri"/>
            </a:endParaRPr>
          </a:p>
        </p:txBody>
      </p:sp>
      <p:sp>
        <p:nvSpPr>
          <p:cNvPr id="257" name="Google Shape;257;p62"/>
          <p:cNvSpPr txBox="1"/>
          <p:nvPr/>
        </p:nvSpPr>
        <p:spPr>
          <a:xfrm>
            <a:off x="200700" y="1575700"/>
            <a:ext cx="4438800" cy="252900"/>
          </a:xfrm>
          <a:prstGeom prst="rect">
            <a:avLst/>
          </a:prstGeom>
          <a:noFill/>
          <a:ln>
            <a:noFill/>
          </a:ln>
        </p:spPr>
        <p:txBody>
          <a:bodyPr spcFirstLastPara="1" wrap="square" lIns="91425" tIns="91425" rIns="91425" bIns="91425" anchor="ctr" anchorCtr="0">
            <a:noAutofit/>
          </a:bodyPr>
          <a:lstStyle/>
          <a:p>
            <a:pPr defTabSz="685800"/>
            <a:r>
              <a:rPr lang="en-US" sz="2025" u="sng">
                <a:solidFill>
                  <a:srgbClr val="0097A7"/>
                </a:solidFill>
                <a:hlinkClick r:id="rId5"/>
              </a:rPr>
              <a:t>https://github.com/ANRGUSC/SDPP</a:t>
            </a:r>
            <a:endParaRPr sz="2025"/>
          </a:p>
          <a:p>
            <a:pPr defTabSz="685800"/>
            <a:endParaRPr sz="1425"/>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63" descr="Macintosh HD:Users:seonkim:Desktop:screenshots:Screen Shot 2016-12-19 at 4.11.14 PM.png"/>
          <p:cNvPicPr preferRelativeResize="0"/>
          <p:nvPr/>
        </p:nvPicPr>
        <p:blipFill>
          <a:blip r:embed="rId3">
            <a:alphaModFix/>
          </a:blip>
          <a:stretch>
            <a:fillRect/>
          </a:stretch>
        </p:blipFill>
        <p:spPr>
          <a:xfrm>
            <a:off x="73163" y="1746994"/>
            <a:ext cx="4578469" cy="2487356"/>
          </a:xfrm>
          <a:prstGeom prst="rect">
            <a:avLst/>
          </a:prstGeom>
          <a:noFill/>
          <a:ln>
            <a:noFill/>
          </a:ln>
        </p:spPr>
      </p:pic>
      <p:sp>
        <p:nvSpPr>
          <p:cNvPr id="263" name="Google Shape;263;p63"/>
          <p:cNvSpPr/>
          <p:nvPr/>
        </p:nvSpPr>
        <p:spPr>
          <a:xfrm>
            <a:off x="411480" y="106299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b="1">
                <a:solidFill>
                  <a:srgbClr val="980000"/>
                </a:solidFill>
                <a:latin typeface="Calibri"/>
                <a:ea typeface="Calibri"/>
                <a:cs typeface="Calibri"/>
                <a:sym typeface="Calibri"/>
              </a:rPr>
              <a:t>I3: Real-Time IoT Data Marketplace for Smart Cities</a:t>
            </a:r>
            <a:endParaRPr sz="3000">
              <a:solidFill>
                <a:srgbClr val="980000"/>
              </a:solidFill>
            </a:endParaRPr>
          </a:p>
        </p:txBody>
      </p:sp>
      <p:grpSp>
        <p:nvGrpSpPr>
          <p:cNvPr id="264" name="Google Shape;264;p63"/>
          <p:cNvGrpSpPr/>
          <p:nvPr/>
        </p:nvGrpSpPr>
        <p:grpSpPr>
          <a:xfrm>
            <a:off x="4673813" y="3543555"/>
            <a:ext cx="4313777" cy="2721554"/>
            <a:chOff x="0" y="769267"/>
            <a:chExt cx="12206500" cy="7701056"/>
          </a:xfrm>
        </p:grpSpPr>
        <p:pic>
          <p:nvPicPr>
            <p:cNvPr id="265" name="Google Shape;265;p63"/>
            <p:cNvPicPr preferRelativeResize="0"/>
            <p:nvPr/>
          </p:nvPicPr>
          <p:blipFill rotWithShape="1">
            <a:blip r:embed="rId4">
              <a:alphaModFix/>
            </a:blip>
            <a:srcRect/>
            <a:stretch/>
          </p:blipFill>
          <p:spPr>
            <a:xfrm>
              <a:off x="14500" y="769267"/>
              <a:ext cx="12192000" cy="6095984"/>
            </a:xfrm>
            <a:prstGeom prst="rect">
              <a:avLst/>
            </a:prstGeom>
            <a:noFill/>
            <a:ln>
              <a:noFill/>
            </a:ln>
          </p:spPr>
        </p:pic>
        <p:sp>
          <p:nvSpPr>
            <p:cNvPr id="266" name="Google Shape;266;p63"/>
            <p:cNvSpPr txBox="1"/>
            <p:nvPr/>
          </p:nvSpPr>
          <p:spPr>
            <a:xfrm>
              <a:off x="0" y="4470423"/>
              <a:ext cx="9585300" cy="3999900"/>
            </a:xfrm>
            <a:prstGeom prst="rect">
              <a:avLst/>
            </a:prstGeom>
            <a:noFill/>
            <a:ln>
              <a:noFill/>
            </a:ln>
          </p:spPr>
          <p:txBody>
            <a:bodyPr spcFirstLastPara="1" wrap="square" lIns="91425" tIns="91425" rIns="91425" bIns="91425" anchor="ctr" anchorCtr="0">
              <a:noAutofit/>
            </a:bodyPr>
            <a:lstStyle/>
            <a:p>
              <a:pPr algn="ctr" defTabSz="685800"/>
              <a:endParaRPr sz="1425" b="1">
                <a:solidFill>
                  <a:srgbClr val="FFFF00"/>
                </a:solidFill>
              </a:endParaRPr>
            </a:p>
          </p:txBody>
        </p:sp>
      </p:grpSp>
      <p:sp>
        <p:nvSpPr>
          <p:cNvPr id="267" name="Google Shape;267;p63"/>
          <p:cNvSpPr txBox="1"/>
          <p:nvPr/>
        </p:nvSpPr>
        <p:spPr>
          <a:xfrm>
            <a:off x="5480094" y="5276469"/>
            <a:ext cx="1957500" cy="438525"/>
          </a:xfrm>
          <a:prstGeom prst="rect">
            <a:avLst/>
          </a:prstGeom>
          <a:noFill/>
          <a:ln>
            <a:noFill/>
          </a:ln>
        </p:spPr>
        <p:txBody>
          <a:bodyPr spcFirstLastPara="1" wrap="square" lIns="91425" tIns="91425" rIns="91425" bIns="91425" anchor="ctr" anchorCtr="0">
            <a:noAutofit/>
          </a:bodyPr>
          <a:lstStyle/>
          <a:p>
            <a:pPr algn="ctr" defTabSz="685800"/>
            <a:r>
              <a:rPr lang="en-US" sz="1500" b="1" u="sng">
                <a:solidFill>
                  <a:srgbClr val="FFFF00"/>
                </a:solidFill>
                <a:latin typeface="Calibri"/>
                <a:ea typeface="Calibri"/>
                <a:cs typeface="Calibri"/>
                <a:sym typeface="Calibri"/>
                <a:hlinkClick r:id="rId5"/>
              </a:rPr>
              <a:t>http://i3.usc.edu/</a:t>
            </a:r>
            <a:endParaRPr sz="1425" b="1">
              <a:solidFill>
                <a:srgbClr val="FFFF00"/>
              </a:solidFill>
            </a:endParaRPr>
          </a:p>
        </p:txBody>
      </p:sp>
      <p:sp>
        <p:nvSpPr>
          <p:cNvPr id="268" name="Google Shape;268;p63"/>
          <p:cNvSpPr txBox="1"/>
          <p:nvPr/>
        </p:nvSpPr>
        <p:spPr>
          <a:xfrm>
            <a:off x="199022" y="4512281"/>
            <a:ext cx="4326750" cy="816750"/>
          </a:xfrm>
          <a:prstGeom prst="rect">
            <a:avLst/>
          </a:prstGeom>
          <a:noFill/>
          <a:ln>
            <a:noFill/>
          </a:ln>
        </p:spPr>
        <p:txBody>
          <a:bodyPr spcFirstLastPara="1" wrap="square" lIns="68569" tIns="68569" rIns="68569" bIns="68569" anchor="t" anchorCtr="0">
            <a:noAutofit/>
          </a:bodyPr>
          <a:lstStyle/>
          <a:p>
            <a:pPr defTabSz="685800"/>
            <a:r>
              <a:rPr lang="en-US" sz="1350"/>
              <a:t>The </a:t>
            </a:r>
            <a:r>
              <a:rPr lang="en-US" sz="1350" b="1">
                <a:solidFill>
                  <a:srgbClr val="980000"/>
                </a:solidFill>
              </a:rPr>
              <a:t>I3 Consortium</a:t>
            </a:r>
            <a:r>
              <a:rPr lang="en-US" sz="1350"/>
              <a:t>: A public-private partnership led by USC, supported by the City of LA, and several companies and research institutions from around the world.</a:t>
            </a:r>
            <a:endParaRPr sz="1350"/>
          </a:p>
        </p:txBody>
      </p:sp>
      <p:sp>
        <p:nvSpPr>
          <p:cNvPr id="269" name="Google Shape;269;p63"/>
          <p:cNvSpPr txBox="1"/>
          <p:nvPr/>
        </p:nvSpPr>
        <p:spPr>
          <a:xfrm>
            <a:off x="4708125" y="1951444"/>
            <a:ext cx="4141800" cy="1223325"/>
          </a:xfrm>
          <a:prstGeom prst="rect">
            <a:avLst/>
          </a:prstGeom>
          <a:solidFill>
            <a:srgbClr val="FF9900"/>
          </a:solidFill>
          <a:ln>
            <a:noFill/>
          </a:ln>
        </p:spPr>
        <p:txBody>
          <a:bodyPr spcFirstLastPara="1" wrap="square" lIns="68569" tIns="68569" rIns="68569" bIns="68569" anchor="t" anchorCtr="0">
            <a:noAutofit/>
          </a:bodyPr>
          <a:lstStyle/>
          <a:p>
            <a:pPr defTabSz="685800"/>
            <a:r>
              <a:rPr lang="en-US" sz="2400">
                <a:solidFill>
                  <a:srgbClr val="A61C00"/>
                </a:solidFill>
              </a:rPr>
              <a:t>Next I3 Conference at USC: August 19, 2019</a:t>
            </a:r>
            <a:endParaRPr sz="2400">
              <a:solidFill>
                <a:srgbClr val="A61C00"/>
              </a:solidFill>
            </a:endParaRPr>
          </a:p>
          <a:p>
            <a:pPr defTabSz="685800"/>
            <a:r>
              <a:rPr lang="en-US" sz="2400" u="sng">
                <a:solidFill>
                  <a:srgbClr val="A61C00"/>
                </a:solidFill>
                <a:hlinkClick r:id="rId6"/>
              </a:rPr>
              <a:t>http://tiny.cc/i3aug19</a:t>
            </a:r>
            <a:endParaRPr sz="2400">
              <a:solidFill>
                <a:srgbClr val="A61C00"/>
              </a:solidFill>
            </a:endParaRPr>
          </a:p>
          <a:p>
            <a:pPr defTabSz="685800"/>
            <a:r>
              <a:rPr lang="en-US" sz="2400"/>
              <a:t>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64"/>
          <p:cNvPicPr preferRelativeResize="0"/>
          <p:nvPr/>
        </p:nvPicPr>
        <p:blipFill>
          <a:blip r:embed="rId3">
            <a:alphaModFix/>
          </a:blip>
          <a:stretch>
            <a:fillRect/>
          </a:stretch>
        </p:blipFill>
        <p:spPr>
          <a:xfrm>
            <a:off x="6416307" y="4600867"/>
            <a:ext cx="1672801" cy="1091876"/>
          </a:xfrm>
          <a:prstGeom prst="rect">
            <a:avLst/>
          </a:prstGeom>
          <a:noFill/>
          <a:ln>
            <a:noFill/>
          </a:ln>
        </p:spPr>
      </p:pic>
      <p:sp>
        <p:nvSpPr>
          <p:cNvPr id="275" name="Google Shape;275;p64"/>
          <p:cNvSpPr/>
          <p:nvPr/>
        </p:nvSpPr>
        <p:spPr>
          <a:xfrm>
            <a:off x="582930" y="192024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a:latin typeface="Calibri"/>
                <a:ea typeface="Calibri"/>
                <a:cs typeface="Calibri"/>
                <a:sym typeface="Calibri"/>
              </a:rPr>
              <a:t>Blizzard: a Mobile-first Consensus Protocol</a:t>
            </a:r>
            <a:endParaRPr sz="3000"/>
          </a:p>
        </p:txBody>
      </p:sp>
      <p:pic>
        <p:nvPicPr>
          <p:cNvPr id="276" name="Google Shape;276;p64"/>
          <p:cNvPicPr preferRelativeResize="0"/>
          <p:nvPr/>
        </p:nvPicPr>
        <p:blipFill rotWithShape="1">
          <a:blip r:embed="rId4">
            <a:alphaModFix/>
          </a:blip>
          <a:srcRect t="5818" r="7680" b="50532"/>
          <a:stretch/>
        </p:blipFill>
        <p:spPr>
          <a:xfrm>
            <a:off x="6000750" y="2385769"/>
            <a:ext cx="2729888" cy="832613"/>
          </a:xfrm>
          <a:prstGeom prst="rect">
            <a:avLst/>
          </a:prstGeom>
          <a:noFill/>
          <a:ln>
            <a:noFill/>
          </a:ln>
        </p:spPr>
      </p:pic>
      <p:sp>
        <p:nvSpPr>
          <p:cNvPr id="277" name="Google Shape;277;p64"/>
          <p:cNvSpPr txBox="1"/>
          <p:nvPr/>
        </p:nvSpPr>
        <p:spPr>
          <a:xfrm>
            <a:off x="4616325" y="2348288"/>
            <a:ext cx="3149775" cy="579825"/>
          </a:xfrm>
          <a:prstGeom prst="rect">
            <a:avLst/>
          </a:prstGeom>
          <a:noFill/>
          <a:ln>
            <a:noFill/>
          </a:ln>
        </p:spPr>
        <p:txBody>
          <a:bodyPr spcFirstLastPara="1" wrap="square" lIns="68569" tIns="68569" rIns="68569" bIns="68569" anchor="t" anchorCtr="0">
            <a:noAutofit/>
          </a:bodyPr>
          <a:lstStyle/>
          <a:p>
            <a:pPr defTabSz="685800"/>
            <a:r>
              <a:rPr lang="en-US" sz="1050"/>
              <a:t>In Collaboration with </a:t>
            </a:r>
            <a:endParaRPr sz="1050"/>
          </a:p>
        </p:txBody>
      </p:sp>
      <p:sp>
        <p:nvSpPr>
          <p:cNvPr id="278" name="Google Shape;278;p64"/>
          <p:cNvSpPr/>
          <p:nvPr/>
        </p:nvSpPr>
        <p:spPr>
          <a:xfrm>
            <a:off x="525780" y="346329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a:latin typeface="Calibri"/>
                <a:ea typeface="Calibri"/>
                <a:cs typeface="Calibri"/>
                <a:sym typeface="Calibri"/>
              </a:rPr>
              <a:t>Decentralized Computation</a:t>
            </a:r>
            <a:r>
              <a:rPr lang="en-US" sz="3000" b="1">
                <a:solidFill>
                  <a:srgbClr val="980000"/>
                </a:solidFill>
                <a:latin typeface="Calibri"/>
                <a:ea typeface="Calibri"/>
                <a:cs typeface="Calibri"/>
                <a:sym typeface="Calibri"/>
              </a:rPr>
              <a:t> </a:t>
            </a:r>
            <a:endParaRPr sz="3000">
              <a:solidFill>
                <a:srgbClr val="980000"/>
              </a:solidFill>
            </a:endParaRPr>
          </a:p>
        </p:txBody>
      </p:sp>
      <p:sp>
        <p:nvSpPr>
          <p:cNvPr id="279" name="Google Shape;279;p64"/>
          <p:cNvSpPr txBox="1"/>
          <p:nvPr/>
        </p:nvSpPr>
        <p:spPr>
          <a:xfrm>
            <a:off x="4939331" y="3581588"/>
            <a:ext cx="3149775" cy="579825"/>
          </a:xfrm>
          <a:prstGeom prst="rect">
            <a:avLst/>
          </a:prstGeom>
          <a:noFill/>
          <a:ln>
            <a:noFill/>
          </a:ln>
        </p:spPr>
        <p:txBody>
          <a:bodyPr spcFirstLastPara="1" wrap="square" lIns="68569" tIns="68569" rIns="68569" bIns="68569" anchor="t" anchorCtr="0">
            <a:noAutofit/>
          </a:bodyPr>
          <a:lstStyle/>
          <a:p>
            <a:pPr defTabSz="685800"/>
            <a:r>
              <a:rPr lang="en-US" sz="1050"/>
              <a:t>In Collaboration with</a:t>
            </a:r>
            <a:endParaRPr sz="1050"/>
          </a:p>
        </p:txBody>
      </p:sp>
      <p:pic>
        <p:nvPicPr>
          <p:cNvPr id="280" name="Google Shape;280;p64"/>
          <p:cNvPicPr preferRelativeResize="0"/>
          <p:nvPr/>
        </p:nvPicPr>
        <p:blipFill>
          <a:blip r:embed="rId5">
            <a:alphaModFix/>
          </a:blip>
          <a:stretch>
            <a:fillRect/>
          </a:stretch>
        </p:blipFill>
        <p:spPr>
          <a:xfrm>
            <a:off x="6282019" y="3524438"/>
            <a:ext cx="1314270" cy="579825"/>
          </a:xfrm>
          <a:prstGeom prst="rect">
            <a:avLst/>
          </a:prstGeom>
          <a:noFill/>
          <a:ln>
            <a:noFill/>
          </a:ln>
        </p:spPr>
      </p:pic>
      <p:sp>
        <p:nvSpPr>
          <p:cNvPr id="281" name="Google Shape;281;p64"/>
          <p:cNvSpPr/>
          <p:nvPr/>
        </p:nvSpPr>
        <p:spPr>
          <a:xfrm>
            <a:off x="525780" y="449199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a:latin typeface="Calibri"/>
                <a:ea typeface="Calibri"/>
                <a:cs typeface="Calibri"/>
                <a:sym typeface="Calibri"/>
              </a:rPr>
              <a:t>SwarmDAG: Consensus in Partitioning Networks</a:t>
            </a:r>
            <a:endParaRPr sz="3000"/>
          </a:p>
        </p:txBody>
      </p:sp>
      <p:sp>
        <p:nvSpPr>
          <p:cNvPr id="282" name="Google Shape;282;p64"/>
          <p:cNvSpPr txBox="1"/>
          <p:nvPr/>
        </p:nvSpPr>
        <p:spPr>
          <a:xfrm>
            <a:off x="4972050" y="4972050"/>
            <a:ext cx="2250000" cy="2250000"/>
          </a:xfrm>
          <a:prstGeom prst="rect">
            <a:avLst/>
          </a:prstGeom>
          <a:noFill/>
          <a:ln>
            <a:noFill/>
          </a:ln>
        </p:spPr>
        <p:txBody>
          <a:bodyPr spcFirstLastPara="1" wrap="square" lIns="68569" tIns="68569" rIns="68569" bIns="68569" anchor="t" anchorCtr="0">
            <a:noAutofit/>
          </a:bodyPr>
          <a:lstStyle/>
          <a:p>
            <a:pPr defTabSz="685800"/>
            <a:r>
              <a:rPr lang="en-US" sz="1050"/>
              <a:t>In Collaboration with</a:t>
            </a:r>
            <a:endParaRPr sz="1050"/>
          </a:p>
        </p:txBody>
      </p:sp>
      <p:sp>
        <p:nvSpPr>
          <p:cNvPr id="283" name="Google Shape;283;p64"/>
          <p:cNvSpPr/>
          <p:nvPr/>
        </p:nvSpPr>
        <p:spPr>
          <a:xfrm>
            <a:off x="468630" y="106299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b="1">
                <a:solidFill>
                  <a:srgbClr val="980000"/>
                </a:solidFill>
                <a:latin typeface="Calibri"/>
                <a:ea typeface="Calibri"/>
                <a:cs typeface="Calibri"/>
                <a:sym typeface="Calibri"/>
              </a:rPr>
              <a:t>Ongoing Industry Collaborations</a:t>
            </a:r>
            <a:endParaRPr sz="3000">
              <a:solidFill>
                <a:srgbClr val="98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5"/>
          <p:cNvSpPr/>
          <p:nvPr/>
        </p:nvSpPr>
        <p:spPr>
          <a:xfrm>
            <a:off x="468630" y="1062990"/>
            <a:ext cx="8262000" cy="579825"/>
          </a:xfrm>
          <a:prstGeom prst="rect">
            <a:avLst/>
          </a:prstGeom>
          <a:noFill/>
          <a:ln>
            <a:noFill/>
          </a:ln>
        </p:spPr>
        <p:txBody>
          <a:bodyPr spcFirstLastPara="1" wrap="square" lIns="67500" tIns="33750" rIns="67500" bIns="33750" anchor="t" anchorCtr="0">
            <a:noAutofit/>
          </a:bodyPr>
          <a:lstStyle/>
          <a:p>
            <a:pPr defTabSz="685800">
              <a:lnSpc>
                <a:spcPct val="90000"/>
              </a:lnSpc>
            </a:pPr>
            <a:r>
              <a:rPr lang="en-US" sz="3000" b="1">
                <a:solidFill>
                  <a:srgbClr val="980000"/>
                </a:solidFill>
                <a:latin typeface="Calibri"/>
                <a:ea typeface="Calibri"/>
                <a:cs typeface="Calibri"/>
                <a:sym typeface="Calibri"/>
              </a:rPr>
              <a:t>Challenges and Opportunities</a:t>
            </a:r>
            <a:endParaRPr sz="3000">
              <a:solidFill>
                <a:srgbClr val="980000"/>
              </a:solidFill>
            </a:endParaRPr>
          </a:p>
        </p:txBody>
      </p:sp>
      <p:sp>
        <p:nvSpPr>
          <p:cNvPr id="289" name="Google Shape;289;p65"/>
          <p:cNvSpPr txBox="1"/>
          <p:nvPr/>
        </p:nvSpPr>
        <p:spPr>
          <a:xfrm>
            <a:off x="520125" y="1897500"/>
            <a:ext cx="7965675" cy="3660075"/>
          </a:xfrm>
          <a:prstGeom prst="rect">
            <a:avLst/>
          </a:prstGeom>
          <a:noFill/>
          <a:ln>
            <a:noFill/>
          </a:ln>
        </p:spPr>
        <p:txBody>
          <a:bodyPr spcFirstLastPara="1" wrap="square" lIns="68569" tIns="68569" rIns="68569" bIns="68569" anchor="t" anchorCtr="0">
            <a:noAutofit/>
          </a:bodyPr>
          <a:lstStyle/>
          <a:p>
            <a:pPr marL="342900" indent="-285750" defTabSz="685800">
              <a:buSzPts val="2400"/>
              <a:buFont typeface="Arial"/>
              <a:buChar char="●"/>
            </a:pPr>
            <a:r>
              <a:rPr lang="en-US" sz="1800"/>
              <a:t>Pushing technology boundaries to address scalability, energy-efficiency, privacy </a:t>
            </a:r>
            <a:endParaRPr sz="1800"/>
          </a:p>
          <a:p>
            <a:pPr marL="342900" defTabSz="685800"/>
            <a:endParaRPr sz="1800"/>
          </a:p>
          <a:p>
            <a:pPr marL="342900" indent="-285750" defTabSz="685800">
              <a:buSzPts val="2400"/>
              <a:buFont typeface="Arial"/>
              <a:buChar char="●"/>
            </a:pPr>
            <a:r>
              <a:rPr lang="en-US" sz="1800"/>
              <a:t>Building the “</a:t>
            </a:r>
            <a:r>
              <a:rPr lang="en-US" sz="1800">
                <a:solidFill>
                  <a:srgbClr val="980000"/>
                </a:solidFill>
              </a:rPr>
              <a:t>data value chain</a:t>
            </a:r>
            <a:r>
              <a:rPr lang="en-US" sz="1800"/>
              <a:t>” and integrating it closely with supply chain  </a:t>
            </a:r>
            <a:endParaRPr sz="1800"/>
          </a:p>
          <a:p>
            <a:pPr marL="342900" defTabSz="685800"/>
            <a:endParaRPr sz="1800"/>
          </a:p>
          <a:p>
            <a:pPr marL="342900" indent="-285750" defTabSz="685800">
              <a:buSzPts val="2400"/>
              <a:buFont typeface="Arial"/>
              <a:buChar char="●"/>
            </a:pPr>
            <a:r>
              <a:rPr lang="en-US" sz="1800"/>
              <a:t>Systems that incorporate AI, Blockchain and Connected Devices (IoT) in a meaningful manner to deliver value to business ecosystems</a:t>
            </a:r>
            <a:br>
              <a:rPr lang="en-US" sz="1800"/>
            </a:br>
            <a:endParaRPr sz="1800"/>
          </a:p>
          <a:p>
            <a:pPr marL="342900" defTabSz="685800"/>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2936" y="1532811"/>
            <a:ext cx="7324377" cy="4271629"/>
          </a:xfrm>
          <a:prstGeom prst="rect">
            <a:avLst/>
          </a:prstGeom>
        </p:spPr>
      </p:pic>
      <p:sp>
        <p:nvSpPr>
          <p:cNvPr id="4" name="bk object 16"/>
          <p:cNvSpPr/>
          <p:nvPr/>
        </p:nvSpPr>
        <p:spPr>
          <a:xfrm>
            <a:off x="8368455" y="857350"/>
            <a:ext cx="775546" cy="5163039"/>
          </a:xfrm>
          <a:prstGeom prst="rect">
            <a:avLst/>
          </a:prstGeom>
          <a:blipFill>
            <a:blip r:embed="rId3" cstate="print"/>
            <a:stretch>
              <a:fillRect/>
            </a:stretch>
          </a:blipFill>
        </p:spPr>
        <p:txBody>
          <a:bodyPr wrap="square" lIns="0" tIns="0" rIns="0" bIns="0" rtlCol="0"/>
          <a:lstStyle/>
          <a:p>
            <a:pPr defTabSz="904523">
              <a:buClrTx/>
            </a:pPr>
            <a:endParaRPr sz="1799" kern="1200">
              <a:ea typeface="+mn-ea"/>
              <a:cs typeface="+mn-cs"/>
            </a:endParaRPr>
          </a:p>
        </p:txBody>
      </p:sp>
    </p:spTree>
    <p:extLst>
      <p:ext uri="{BB962C8B-B14F-4D97-AF65-F5344CB8AC3E}">
        <p14:creationId xmlns:p14="http://schemas.microsoft.com/office/powerpoint/2010/main" val="25191660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3"/>
          <a:stretch/>
        </p:blipFill>
        <p:spPr>
          <a:xfrm>
            <a:off x="-357725" y="-272570"/>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73257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500"/>
              <a:buFont typeface="Arial"/>
              <a:buNone/>
            </a:pPr>
            <a:r>
              <a:rPr lang="en-US" sz="6500" b="1" dirty="0">
                <a:solidFill>
                  <a:srgbClr val="FFFFFF"/>
                </a:solidFill>
                <a:latin typeface="Montserrat"/>
                <a:ea typeface="Montserrat"/>
                <a:cs typeface="Montserrat"/>
                <a:sym typeface="Montserrat"/>
              </a:rPr>
              <a:t>Alison E. </a:t>
            </a:r>
            <a:r>
              <a:rPr lang="en-US" sz="6500" b="1" dirty="0" err="1">
                <a:solidFill>
                  <a:srgbClr val="FFFFFF"/>
                </a:solidFill>
                <a:latin typeface="Montserrat"/>
                <a:ea typeface="Montserrat"/>
                <a:cs typeface="Montserrat"/>
                <a:sym typeface="Montserrat"/>
              </a:rPr>
              <a:t>Clafin</a:t>
            </a:r>
            <a:endParaRPr sz="6500" b="1" i="0" u="none" strike="noStrike" cap="none" dirty="0">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36594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11" name="Google Shape;111;p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Title 13">
            <a:extLst>
              <a:ext uri="{FF2B5EF4-FFF2-40B4-BE49-F238E27FC236}">
                <a16:creationId xmlns:a16="http://schemas.microsoft.com/office/drawing/2014/main" id="{D58A91F4-4B2D-4728-83F9-B695029FAB61}"/>
              </a:ext>
            </a:extLst>
          </p:cNvPr>
          <p:cNvSpPr txBox="1">
            <a:spLocks/>
          </p:cNvSpPr>
          <p:nvPr/>
        </p:nvSpPr>
        <p:spPr>
          <a:xfrm>
            <a:off x="267487" y="728603"/>
            <a:ext cx="8139397" cy="464245"/>
          </a:xfrm>
          <a:prstGeom prst="rect">
            <a:avLst/>
          </a:prstGeom>
        </p:spPr>
        <p:txBody>
          <a:bodyPr vert="horz" lIns="90000" tIns="0" rIns="91440" bIns="45720" rtlCol="0" anchor="t">
            <a:noAutofit/>
          </a:bodyPr>
          <a:lstStyle>
            <a:lvl1pPr algn="l" defTabSz="685800" rtl="0" eaLnBrk="1" latinLnBrk="0" hangingPunct="1">
              <a:lnSpc>
                <a:spcPct val="80000"/>
              </a:lnSpc>
              <a:spcBef>
                <a:spcPct val="0"/>
              </a:spcBef>
              <a:buNone/>
              <a:defRPr sz="2700" b="1" i="0" kern="1200">
                <a:solidFill>
                  <a:srgbClr val="EF660B"/>
                </a:solidFill>
                <a:latin typeface="GrotzecHdCn" pitchFamily="2" charset="77"/>
                <a:ea typeface="+mj-ea"/>
                <a:cs typeface="+mj-cs"/>
              </a:defRPr>
            </a:lvl1pPr>
          </a:lstStyle>
          <a:p>
            <a:pPr lvl="0">
              <a:buClrTx/>
              <a:defRPr/>
            </a:pPr>
            <a:r>
              <a:rPr lang="en-US" sz="3600" dirty="0">
                <a:solidFill>
                  <a:schemeClr val="bg1"/>
                </a:solidFill>
              </a:rPr>
              <a:t>GLOBAL TRADE IS HIGHLY INEFFICIENT AND BURDENED BY PAPER-BASED PROCESSES</a:t>
            </a:r>
            <a:endParaRPr kumimoji="0" lang="en-US" sz="3600" b="1" i="0" u="none" strike="noStrike" kern="1200" cap="none" spc="0" normalizeH="0" baseline="0" noProof="0" dirty="0">
              <a:ln>
                <a:noFill/>
              </a:ln>
              <a:solidFill>
                <a:schemeClr val="bg1"/>
              </a:solidFill>
              <a:effectLst/>
              <a:uLnTx/>
              <a:uFillTx/>
            </a:endParaRPr>
          </a:p>
        </p:txBody>
      </p:sp>
      <p:grpSp>
        <p:nvGrpSpPr>
          <p:cNvPr id="3" name="Group 2">
            <a:extLst>
              <a:ext uri="{FF2B5EF4-FFF2-40B4-BE49-F238E27FC236}">
                <a16:creationId xmlns:a16="http://schemas.microsoft.com/office/drawing/2014/main" id="{BB8382E0-9BC6-4697-BB98-99459322D7D9}"/>
              </a:ext>
            </a:extLst>
          </p:cNvPr>
          <p:cNvGrpSpPr/>
          <p:nvPr/>
        </p:nvGrpSpPr>
        <p:grpSpPr>
          <a:xfrm>
            <a:off x="605654" y="2105739"/>
            <a:ext cx="3430709" cy="3559501"/>
            <a:chOff x="588275" y="1786708"/>
            <a:chExt cx="4176142" cy="4176143"/>
          </a:xfrm>
        </p:grpSpPr>
        <p:grpSp>
          <p:nvGrpSpPr>
            <p:cNvPr id="83" name="Group 82">
              <a:extLst>
                <a:ext uri="{FF2B5EF4-FFF2-40B4-BE49-F238E27FC236}">
                  <a16:creationId xmlns:a16="http://schemas.microsoft.com/office/drawing/2014/main" id="{CE13B6E8-FCFB-4AB7-8EBE-C9ECC8DA461A}"/>
                </a:ext>
              </a:extLst>
            </p:cNvPr>
            <p:cNvGrpSpPr>
              <a:grpSpLocks noChangeAspect="1"/>
            </p:cNvGrpSpPr>
            <p:nvPr/>
          </p:nvGrpSpPr>
          <p:grpSpPr>
            <a:xfrm>
              <a:off x="1204447" y="2396632"/>
              <a:ext cx="2970216" cy="2988000"/>
              <a:chOff x="7797800" y="2565400"/>
              <a:chExt cx="2827867" cy="2844800"/>
            </a:xfrm>
          </p:grpSpPr>
          <p:cxnSp>
            <p:nvCxnSpPr>
              <p:cNvPr id="84" name="Straight Arrow Connector 83">
                <a:extLst>
                  <a:ext uri="{FF2B5EF4-FFF2-40B4-BE49-F238E27FC236}">
                    <a16:creationId xmlns:a16="http://schemas.microsoft.com/office/drawing/2014/main" id="{4C9FDBBE-7663-409E-A455-92E05EE86068}"/>
                  </a:ext>
                </a:extLst>
              </p:cNvPr>
              <p:cNvCxnSpPr>
                <a:cxnSpLocks/>
              </p:cNvCxnSpPr>
              <p:nvPr/>
            </p:nvCxnSpPr>
            <p:spPr>
              <a:xfrm flipH="1">
                <a:off x="7823200" y="2760133"/>
                <a:ext cx="1993902" cy="1134534"/>
              </a:xfrm>
              <a:prstGeom prst="straightConnector1">
                <a:avLst/>
              </a:prstGeom>
              <a:ln w="9525" cap="sq"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2E2AA67-0392-4C70-8065-DB2C71215CFC}"/>
                  </a:ext>
                </a:extLst>
              </p:cNvPr>
              <p:cNvCxnSpPr>
                <a:cxnSpLocks/>
              </p:cNvCxnSpPr>
              <p:nvPr/>
            </p:nvCxnSpPr>
            <p:spPr>
              <a:xfrm>
                <a:off x="7899400" y="3429000"/>
                <a:ext cx="495300" cy="1722967"/>
              </a:xfrm>
              <a:prstGeom prst="straightConnector1">
                <a:avLst/>
              </a:prstGeom>
              <a:ln w="9525" cap="sq" cmpd="sng">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5E651CC-A7A0-496F-BB93-F73ED580D9A6}"/>
                  </a:ext>
                </a:extLst>
              </p:cNvPr>
              <p:cNvCxnSpPr>
                <a:cxnSpLocks/>
              </p:cNvCxnSpPr>
              <p:nvPr/>
            </p:nvCxnSpPr>
            <p:spPr>
              <a:xfrm flipH="1">
                <a:off x="8056033" y="4770968"/>
                <a:ext cx="2298702" cy="33865"/>
              </a:xfrm>
              <a:prstGeom prst="straightConnector1">
                <a:avLst/>
              </a:prstGeom>
              <a:ln w="9525" cap="sq" cmpd="sng">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CCABB89-EACD-4047-9452-8FAA4025D005}"/>
                  </a:ext>
                </a:extLst>
              </p:cNvPr>
              <p:cNvCxnSpPr>
                <a:cxnSpLocks/>
              </p:cNvCxnSpPr>
              <p:nvPr/>
            </p:nvCxnSpPr>
            <p:spPr>
              <a:xfrm>
                <a:off x="8031930" y="3279439"/>
                <a:ext cx="2551403" cy="754928"/>
              </a:xfrm>
              <a:prstGeom prst="straightConnector1">
                <a:avLst/>
              </a:prstGeom>
              <a:ln w="9525" cap="sq"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46FE066-3939-45F6-AE7C-95A0612E4CA8}"/>
                  </a:ext>
                </a:extLst>
              </p:cNvPr>
              <p:cNvCxnSpPr>
                <a:cxnSpLocks/>
              </p:cNvCxnSpPr>
              <p:nvPr/>
            </p:nvCxnSpPr>
            <p:spPr>
              <a:xfrm>
                <a:off x="9317567" y="2611967"/>
                <a:ext cx="1159933" cy="1976966"/>
              </a:xfrm>
              <a:prstGeom prst="line">
                <a:avLst/>
              </a:prstGeom>
              <a:ln w="9525" cap="sq" cmpd="sng">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DE2D92B-8BA0-4DBA-9E0A-9B8FB46EB0C8}"/>
                  </a:ext>
                </a:extLst>
              </p:cNvPr>
              <p:cNvCxnSpPr>
                <a:cxnSpLocks/>
              </p:cNvCxnSpPr>
              <p:nvPr/>
            </p:nvCxnSpPr>
            <p:spPr>
              <a:xfrm>
                <a:off x="9376833" y="2578100"/>
                <a:ext cx="1227667" cy="1303867"/>
              </a:xfrm>
              <a:prstGeom prst="line">
                <a:avLst/>
              </a:prstGeom>
              <a:ln w="9525" cap="sq" cmpd="sng">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C0EA10-0CAD-4236-864B-C11BF7ABB69D}"/>
                  </a:ext>
                </a:extLst>
              </p:cNvPr>
              <p:cNvCxnSpPr>
                <a:cxnSpLocks/>
              </p:cNvCxnSpPr>
              <p:nvPr/>
            </p:nvCxnSpPr>
            <p:spPr>
              <a:xfrm flipH="1">
                <a:off x="9232900" y="2633133"/>
                <a:ext cx="4233" cy="2722034"/>
              </a:xfrm>
              <a:prstGeom prst="line">
                <a:avLst/>
              </a:prstGeom>
              <a:ln w="9525" cap="sq" cmpd="sng">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EED12F4-5D22-4594-B0D9-3F854B3216BE}"/>
                  </a:ext>
                </a:extLst>
              </p:cNvPr>
              <p:cNvCxnSpPr>
                <a:cxnSpLocks/>
              </p:cNvCxnSpPr>
              <p:nvPr/>
            </p:nvCxnSpPr>
            <p:spPr>
              <a:xfrm flipV="1">
                <a:off x="8568267" y="3268134"/>
                <a:ext cx="1803400" cy="1943099"/>
              </a:xfrm>
              <a:prstGeom prst="straightConnector1">
                <a:avLst/>
              </a:prstGeom>
              <a:ln w="9525" cap="sq"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0AA3BF1-C650-4797-A215-6D944B583AEA}"/>
                  </a:ext>
                </a:extLst>
              </p:cNvPr>
              <p:cNvCxnSpPr>
                <a:cxnSpLocks/>
              </p:cNvCxnSpPr>
              <p:nvPr/>
            </p:nvCxnSpPr>
            <p:spPr>
              <a:xfrm>
                <a:off x="10054167" y="2840567"/>
                <a:ext cx="571500" cy="990600"/>
              </a:xfrm>
              <a:prstGeom prst="straightConnector1">
                <a:avLst/>
              </a:prstGeom>
              <a:ln w="9525" cap="sq" cmpd="sng">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C5F4D45-81BD-4634-8D17-57993F144C5C}"/>
                  </a:ext>
                </a:extLst>
              </p:cNvPr>
              <p:cNvCxnSpPr>
                <a:cxnSpLocks/>
              </p:cNvCxnSpPr>
              <p:nvPr/>
            </p:nvCxnSpPr>
            <p:spPr>
              <a:xfrm flipV="1">
                <a:off x="8023601" y="2565400"/>
                <a:ext cx="1018799" cy="617093"/>
              </a:xfrm>
              <a:prstGeom prst="straightConnector1">
                <a:avLst/>
              </a:prstGeom>
              <a:ln w="9525" cap="sq" cmpd="sng">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703B5EF-1649-464A-B7EB-650D294B471C}"/>
                  </a:ext>
                </a:extLst>
              </p:cNvPr>
              <p:cNvCxnSpPr>
                <a:cxnSpLocks/>
              </p:cNvCxnSpPr>
              <p:nvPr/>
            </p:nvCxnSpPr>
            <p:spPr>
              <a:xfrm flipV="1">
                <a:off x="8023601" y="2683933"/>
                <a:ext cx="1759632" cy="511795"/>
              </a:xfrm>
              <a:prstGeom prst="line">
                <a:avLst/>
              </a:prstGeom>
              <a:ln w="9525" cap="sq" cmpd="sng">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46E8404-FC98-4053-87B1-E92C477A0570}"/>
                  </a:ext>
                </a:extLst>
              </p:cNvPr>
              <p:cNvCxnSpPr>
                <a:cxnSpLocks/>
              </p:cNvCxnSpPr>
              <p:nvPr/>
            </p:nvCxnSpPr>
            <p:spPr>
              <a:xfrm flipH="1">
                <a:off x="8060269" y="4703233"/>
                <a:ext cx="2328331" cy="25400"/>
              </a:xfrm>
              <a:prstGeom prst="line">
                <a:avLst/>
              </a:prstGeom>
              <a:ln w="9525" cap="sq" cmpd="sng">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3A61BF6B-4199-49FB-92DB-AB6E26A79FDE}"/>
                  </a:ext>
                </a:extLst>
              </p:cNvPr>
              <p:cNvCxnSpPr>
                <a:cxnSpLocks/>
              </p:cNvCxnSpPr>
              <p:nvPr/>
            </p:nvCxnSpPr>
            <p:spPr>
              <a:xfrm>
                <a:off x="8652359" y="2817096"/>
                <a:ext cx="1249408" cy="2356037"/>
              </a:xfrm>
              <a:prstGeom prst="straightConnector1">
                <a:avLst/>
              </a:prstGeom>
              <a:ln w="9525" cap="sq" cmpd="sng">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7C4DEA2-371B-4A9D-9C00-B24D60BFE211}"/>
                  </a:ext>
                </a:extLst>
              </p:cNvPr>
              <p:cNvCxnSpPr>
                <a:cxnSpLocks/>
              </p:cNvCxnSpPr>
              <p:nvPr/>
            </p:nvCxnSpPr>
            <p:spPr>
              <a:xfrm>
                <a:off x="8068733" y="4864100"/>
                <a:ext cx="1722967" cy="423333"/>
              </a:xfrm>
              <a:prstGeom prst="straightConnector1">
                <a:avLst/>
              </a:prstGeom>
              <a:ln w="9525" cap="sq" cmpd="sng">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076D1CE-DE9D-46A8-8F04-C906C95DA6B7}"/>
                  </a:ext>
                </a:extLst>
              </p:cNvPr>
              <p:cNvCxnSpPr>
                <a:cxnSpLocks/>
              </p:cNvCxnSpPr>
              <p:nvPr/>
            </p:nvCxnSpPr>
            <p:spPr>
              <a:xfrm>
                <a:off x="8552475" y="2859724"/>
                <a:ext cx="642325" cy="2491209"/>
              </a:xfrm>
              <a:prstGeom prst="line">
                <a:avLst/>
              </a:prstGeom>
              <a:ln w="9525" cap="sq" cmpd="sng">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8C2716B-16ED-4295-923F-33180A57AE19}"/>
                  </a:ext>
                </a:extLst>
              </p:cNvPr>
              <p:cNvCxnSpPr>
                <a:cxnSpLocks/>
              </p:cNvCxnSpPr>
              <p:nvPr/>
            </p:nvCxnSpPr>
            <p:spPr>
              <a:xfrm flipH="1">
                <a:off x="8013700" y="2823633"/>
                <a:ext cx="1888068" cy="1824567"/>
              </a:xfrm>
              <a:prstGeom prst="straightConnector1">
                <a:avLst/>
              </a:prstGeom>
              <a:ln w="9525" cap="sq" cmpd="sng">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294E46D-8BD3-4710-8DEA-7B74BC5B9FB9}"/>
                  </a:ext>
                </a:extLst>
              </p:cNvPr>
              <p:cNvCxnSpPr>
                <a:cxnSpLocks/>
              </p:cNvCxnSpPr>
              <p:nvPr/>
            </p:nvCxnSpPr>
            <p:spPr>
              <a:xfrm flipH="1">
                <a:off x="7937500" y="2842367"/>
                <a:ext cx="492287" cy="1738100"/>
              </a:xfrm>
              <a:prstGeom prst="straightConnector1">
                <a:avLst/>
              </a:prstGeom>
              <a:ln w="9525" cap="sq" cmpd="sng">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92054CF-7FD1-438B-8707-E7DC6065D844}"/>
                  </a:ext>
                </a:extLst>
              </p:cNvPr>
              <p:cNvCxnSpPr>
                <a:cxnSpLocks/>
              </p:cNvCxnSpPr>
              <p:nvPr/>
            </p:nvCxnSpPr>
            <p:spPr>
              <a:xfrm flipH="1">
                <a:off x="8636000" y="4842933"/>
                <a:ext cx="1722968" cy="452967"/>
              </a:xfrm>
              <a:prstGeom prst="straightConnector1">
                <a:avLst/>
              </a:prstGeom>
              <a:ln w="9525" cap="sq"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373C99F-6BF1-4163-93AF-626B78B55183}"/>
                  </a:ext>
                </a:extLst>
              </p:cNvPr>
              <p:cNvCxnSpPr>
                <a:cxnSpLocks/>
              </p:cNvCxnSpPr>
              <p:nvPr/>
            </p:nvCxnSpPr>
            <p:spPr>
              <a:xfrm flipH="1">
                <a:off x="7802033" y="2616200"/>
                <a:ext cx="1295400" cy="1223433"/>
              </a:xfrm>
              <a:prstGeom prst="line">
                <a:avLst/>
              </a:prstGeom>
              <a:ln w="9525" cap="sq" cmpd="sng">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BDCE14-E6E5-453B-9780-FEDA77A327E3}"/>
                  </a:ext>
                </a:extLst>
              </p:cNvPr>
              <p:cNvCxnSpPr>
                <a:cxnSpLocks/>
              </p:cNvCxnSpPr>
              <p:nvPr/>
            </p:nvCxnSpPr>
            <p:spPr>
              <a:xfrm>
                <a:off x="7797800" y="4161367"/>
                <a:ext cx="1261533" cy="1248833"/>
              </a:xfrm>
              <a:prstGeom prst="straightConnector1">
                <a:avLst/>
              </a:prstGeom>
              <a:ln w="9525" cap="sq" cmpd="sng">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3632886-FFD0-4929-BBCA-AD2786674470}"/>
                  </a:ext>
                </a:extLst>
              </p:cNvPr>
              <p:cNvCxnSpPr>
                <a:cxnSpLocks/>
              </p:cNvCxnSpPr>
              <p:nvPr/>
            </p:nvCxnSpPr>
            <p:spPr>
              <a:xfrm flipH="1">
                <a:off x="9283700" y="3369733"/>
                <a:ext cx="1130300" cy="1989667"/>
              </a:xfrm>
              <a:prstGeom prst="line">
                <a:avLst/>
              </a:prstGeom>
              <a:ln w="9525" cap="sq" cmpd="sng">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A29694C-98B1-48A3-A951-948231F12591}"/>
                  </a:ext>
                </a:extLst>
              </p:cNvPr>
              <p:cNvCxnSpPr>
                <a:cxnSpLocks/>
              </p:cNvCxnSpPr>
              <p:nvPr/>
            </p:nvCxnSpPr>
            <p:spPr>
              <a:xfrm flipH="1">
                <a:off x="9338734" y="3416300"/>
                <a:ext cx="1151466" cy="1968500"/>
              </a:xfrm>
              <a:prstGeom prst="line">
                <a:avLst/>
              </a:prstGeom>
              <a:ln w="9525" cap="sq" cmpd="sng">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4E15F152-9053-4958-990E-9AA1EA4A5026}"/>
                  </a:ext>
                </a:extLst>
              </p:cNvPr>
              <p:cNvCxnSpPr>
                <a:cxnSpLocks/>
              </p:cNvCxnSpPr>
              <p:nvPr/>
            </p:nvCxnSpPr>
            <p:spPr>
              <a:xfrm>
                <a:off x="7958667" y="3395133"/>
                <a:ext cx="1168400" cy="1976967"/>
              </a:xfrm>
              <a:prstGeom prst="straightConnector1">
                <a:avLst/>
              </a:prstGeom>
              <a:ln w="9525" cap="sq"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CB625506-A7EC-4351-85AE-24FABC56C052}"/>
                </a:ext>
              </a:extLst>
            </p:cNvPr>
            <p:cNvGrpSpPr/>
            <p:nvPr/>
          </p:nvGrpSpPr>
          <p:grpSpPr>
            <a:xfrm>
              <a:off x="588275" y="1786708"/>
              <a:ext cx="4176142" cy="4176143"/>
              <a:chOff x="7487677" y="2050269"/>
              <a:chExt cx="4176142" cy="4207318"/>
            </a:xfrm>
          </p:grpSpPr>
          <p:grpSp>
            <p:nvGrpSpPr>
              <p:cNvPr id="108" name="Group 107">
                <a:extLst>
                  <a:ext uri="{FF2B5EF4-FFF2-40B4-BE49-F238E27FC236}">
                    <a16:creationId xmlns:a16="http://schemas.microsoft.com/office/drawing/2014/main" id="{3C240D94-1EF6-4AFC-970F-5AA0ED3548A7}"/>
                  </a:ext>
                </a:extLst>
              </p:cNvPr>
              <p:cNvGrpSpPr/>
              <p:nvPr/>
            </p:nvGrpSpPr>
            <p:grpSpPr>
              <a:xfrm>
                <a:off x="9288887" y="2064983"/>
                <a:ext cx="573721" cy="4176141"/>
                <a:chOff x="9010800" y="2064983"/>
                <a:chExt cx="573721" cy="4176141"/>
              </a:xfrm>
            </p:grpSpPr>
            <p:sp>
              <p:nvSpPr>
                <p:cNvPr id="127" name="Oval 126">
                  <a:extLst>
                    <a:ext uri="{FF2B5EF4-FFF2-40B4-BE49-F238E27FC236}">
                      <a16:creationId xmlns:a16="http://schemas.microsoft.com/office/drawing/2014/main" id="{845CE768-6BEA-4C9C-8090-0B0E7A256DA0}"/>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CB76D943-0035-493C-B4CE-AA7A23514005}"/>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2C5AC503-089B-4F16-8F90-90F115AF243E}"/>
                  </a:ext>
                </a:extLst>
              </p:cNvPr>
              <p:cNvGrpSpPr/>
              <p:nvPr/>
            </p:nvGrpSpPr>
            <p:grpSpPr>
              <a:xfrm rot="18000000">
                <a:off x="9288887" y="2064983"/>
                <a:ext cx="573721" cy="4176142"/>
                <a:chOff x="9010800" y="2064983"/>
                <a:chExt cx="573721" cy="4176142"/>
              </a:xfrm>
            </p:grpSpPr>
            <p:sp>
              <p:nvSpPr>
                <p:cNvPr id="125" name="Oval 124">
                  <a:extLst>
                    <a:ext uri="{FF2B5EF4-FFF2-40B4-BE49-F238E27FC236}">
                      <a16:creationId xmlns:a16="http://schemas.microsoft.com/office/drawing/2014/main" id="{02254E4D-D05E-47C9-89B4-27B1E58320B5}"/>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AF904E6A-3501-4DF1-85F7-F2837FF230B3}"/>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245B127B-07C0-4A40-8260-BE027395E1DE}"/>
                  </a:ext>
                </a:extLst>
              </p:cNvPr>
              <p:cNvGrpSpPr/>
              <p:nvPr/>
            </p:nvGrpSpPr>
            <p:grpSpPr>
              <a:xfrm rot="19800000">
                <a:off x="9293298" y="2050269"/>
                <a:ext cx="624220" cy="4207318"/>
                <a:chOff x="9010800" y="2064983"/>
                <a:chExt cx="624220" cy="4207318"/>
              </a:xfrm>
            </p:grpSpPr>
            <p:sp>
              <p:nvSpPr>
                <p:cNvPr id="123" name="Oval 122">
                  <a:extLst>
                    <a:ext uri="{FF2B5EF4-FFF2-40B4-BE49-F238E27FC236}">
                      <a16:creationId xmlns:a16="http://schemas.microsoft.com/office/drawing/2014/main" id="{72ED4595-457B-480E-8062-147283525413}"/>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0CE8C10-D6AD-4FDB-AB6A-16D358E33765}"/>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2B454BDF-AB62-4681-A47F-2FF35069A48F}"/>
                  </a:ext>
                </a:extLst>
              </p:cNvPr>
              <p:cNvGrpSpPr/>
              <p:nvPr/>
            </p:nvGrpSpPr>
            <p:grpSpPr>
              <a:xfrm rot="5400000">
                <a:off x="9288887" y="2064983"/>
                <a:ext cx="573721" cy="4176142"/>
                <a:chOff x="9010800" y="2064983"/>
                <a:chExt cx="573721" cy="4176142"/>
              </a:xfrm>
            </p:grpSpPr>
            <p:sp>
              <p:nvSpPr>
                <p:cNvPr id="121" name="Oval 120">
                  <a:extLst>
                    <a:ext uri="{FF2B5EF4-FFF2-40B4-BE49-F238E27FC236}">
                      <a16:creationId xmlns:a16="http://schemas.microsoft.com/office/drawing/2014/main" id="{9F956E94-6DC3-4AD0-8935-AEB213280911}"/>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137EA1F7-4B24-4DC4-B40F-F8961E008DAD}"/>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4BA8F018-F943-4EE5-A3E4-DD579A79EEAE}"/>
                  </a:ext>
                </a:extLst>
              </p:cNvPr>
              <p:cNvGrpSpPr/>
              <p:nvPr/>
            </p:nvGrpSpPr>
            <p:grpSpPr>
              <a:xfrm rot="3600000">
                <a:off x="9288887" y="2064983"/>
                <a:ext cx="573721" cy="4176142"/>
                <a:chOff x="9010800" y="2064983"/>
                <a:chExt cx="573721" cy="4176142"/>
              </a:xfrm>
            </p:grpSpPr>
            <p:sp>
              <p:nvSpPr>
                <p:cNvPr id="119" name="Oval 118">
                  <a:extLst>
                    <a:ext uri="{FF2B5EF4-FFF2-40B4-BE49-F238E27FC236}">
                      <a16:creationId xmlns:a16="http://schemas.microsoft.com/office/drawing/2014/main" id="{55760242-F82D-4360-93B7-CB7C1242C018}"/>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DE6173F-47D8-4CAE-805C-F6AAE146E49B}"/>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99C796D2-1A0A-41ED-BD14-229D92E9B088}"/>
                  </a:ext>
                </a:extLst>
              </p:cNvPr>
              <p:cNvGrpSpPr/>
              <p:nvPr/>
            </p:nvGrpSpPr>
            <p:grpSpPr>
              <a:xfrm rot="1800000">
                <a:off x="9288887" y="2064982"/>
                <a:ext cx="573721" cy="4176143"/>
                <a:chOff x="9010800" y="2064983"/>
                <a:chExt cx="573721" cy="4176143"/>
              </a:xfrm>
            </p:grpSpPr>
            <p:sp>
              <p:nvSpPr>
                <p:cNvPr id="117" name="Oval 116">
                  <a:extLst>
                    <a:ext uri="{FF2B5EF4-FFF2-40B4-BE49-F238E27FC236}">
                      <a16:creationId xmlns:a16="http://schemas.microsoft.com/office/drawing/2014/main" id="{B8C6B498-A823-4A27-9AA8-DFF8CCBB72A9}"/>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02BFC67D-04C8-4F67-A951-04F95DE989B3}"/>
                    </a:ext>
                  </a:extLst>
                </p:cNvPr>
                <p:cNvSpPr/>
                <p:nvPr/>
              </p:nvSpPr>
              <p:spPr>
                <a:xfrm>
                  <a:off x="9010800" y="5667405"/>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9" name="Picture 128">
              <a:extLst>
                <a:ext uri="{FF2B5EF4-FFF2-40B4-BE49-F238E27FC236}">
                  <a16:creationId xmlns:a16="http://schemas.microsoft.com/office/drawing/2014/main" id="{481CBA7C-421B-4775-B3C3-E98B195580D8}"/>
                </a:ext>
              </a:extLst>
            </p:cNvPr>
            <p:cNvPicPr>
              <a:picLocks noChangeAspect="1"/>
            </p:cNvPicPr>
            <p:nvPr/>
          </p:nvPicPr>
          <p:blipFill>
            <a:blip r:embed="rId4">
              <a:biLevel thresh="75000"/>
            </a:blip>
            <a:stretch>
              <a:fillRect/>
            </a:stretch>
          </p:blipFill>
          <p:spPr>
            <a:xfrm>
              <a:off x="915655" y="2768274"/>
              <a:ext cx="371817" cy="433788"/>
            </a:xfrm>
            <a:prstGeom prst="rect">
              <a:avLst/>
            </a:prstGeom>
          </p:spPr>
        </p:pic>
        <p:pic>
          <p:nvPicPr>
            <p:cNvPr id="130" name="Picture 129">
              <a:extLst>
                <a:ext uri="{FF2B5EF4-FFF2-40B4-BE49-F238E27FC236}">
                  <a16:creationId xmlns:a16="http://schemas.microsoft.com/office/drawing/2014/main" id="{43B1F887-A846-41E1-AF3A-8924D7763E49}"/>
                </a:ext>
              </a:extLst>
            </p:cNvPr>
            <p:cNvPicPr>
              <a:picLocks noChangeAspect="1"/>
            </p:cNvPicPr>
            <p:nvPr/>
          </p:nvPicPr>
          <p:blipFill>
            <a:blip r:embed="rId5">
              <a:biLevel thresh="75000"/>
            </a:blip>
            <a:stretch>
              <a:fillRect/>
            </a:stretch>
          </p:blipFill>
          <p:spPr>
            <a:xfrm>
              <a:off x="4091060" y="2769688"/>
              <a:ext cx="300995" cy="433788"/>
            </a:xfrm>
            <a:prstGeom prst="rect">
              <a:avLst/>
            </a:prstGeom>
          </p:spPr>
        </p:pic>
        <p:pic>
          <p:nvPicPr>
            <p:cNvPr id="131" name="Picture 130">
              <a:extLst>
                <a:ext uri="{FF2B5EF4-FFF2-40B4-BE49-F238E27FC236}">
                  <a16:creationId xmlns:a16="http://schemas.microsoft.com/office/drawing/2014/main" id="{196B6C5C-9EB0-41A6-ACCF-38B4B1453636}"/>
                </a:ext>
              </a:extLst>
            </p:cNvPr>
            <p:cNvPicPr>
              <a:picLocks noChangeAspect="1"/>
            </p:cNvPicPr>
            <p:nvPr/>
          </p:nvPicPr>
          <p:blipFill>
            <a:blip r:embed="rId6">
              <a:biLevel thresh="75000"/>
            </a:blip>
            <a:stretch>
              <a:fillRect/>
            </a:stretch>
          </p:blipFill>
          <p:spPr>
            <a:xfrm>
              <a:off x="4104958" y="4568389"/>
              <a:ext cx="300995" cy="433788"/>
            </a:xfrm>
            <a:prstGeom prst="rect">
              <a:avLst/>
            </a:prstGeom>
          </p:spPr>
        </p:pic>
        <p:pic>
          <p:nvPicPr>
            <p:cNvPr id="132" name="Picture 131">
              <a:extLst>
                <a:ext uri="{FF2B5EF4-FFF2-40B4-BE49-F238E27FC236}">
                  <a16:creationId xmlns:a16="http://schemas.microsoft.com/office/drawing/2014/main" id="{6435E703-5DEB-4ACB-835A-A355C300D64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3419779" y="5166292"/>
              <a:ext cx="300995" cy="478050"/>
            </a:xfrm>
            <a:prstGeom prst="rect">
              <a:avLst/>
            </a:prstGeom>
          </p:spPr>
        </p:pic>
        <p:pic>
          <p:nvPicPr>
            <p:cNvPr id="133" name="Picture 132">
              <a:extLst>
                <a:ext uri="{FF2B5EF4-FFF2-40B4-BE49-F238E27FC236}">
                  <a16:creationId xmlns:a16="http://schemas.microsoft.com/office/drawing/2014/main" id="{FF878F10-465F-4A50-B087-4132EAC97746}"/>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530349" y="1839765"/>
              <a:ext cx="300995" cy="433788"/>
            </a:xfrm>
            <a:prstGeom prst="rect">
              <a:avLst/>
            </a:prstGeom>
          </p:spPr>
        </p:pic>
        <p:pic>
          <p:nvPicPr>
            <p:cNvPr id="134" name="Picture 133" descr="A picture containing transport&#10;&#10;Description automatically generated">
              <a:extLst>
                <a:ext uri="{FF2B5EF4-FFF2-40B4-BE49-F238E27FC236}">
                  <a16:creationId xmlns:a16="http://schemas.microsoft.com/office/drawing/2014/main" id="{9FF647CE-D5A7-430E-B5D8-60B70850AB6A}"/>
                </a:ext>
              </a:extLst>
            </p:cNvPr>
            <p:cNvPicPr>
              <a:picLocks noChangeAspect="1"/>
            </p:cNvPicPr>
            <p:nvPr/>
          </p:nvPicPr>
          <p:blipFill>
            <a:blip r:embed="rId11">
              <a:biLevel thresh="75000"/>
            </a:blip>
            <a:stretch>
              <a:fillRect/>
            </a:stretch>
          </p:blipFill>
          <p:spPr>
            <a:xfrm>
              <a:off x="970186" y="4532268"/>
              <a:ext cx="300995" cy="478052"/>
            </a:xfrm>
            <a:prstGeom prst="rect">
              <a:avLst/>
            </a:prstGeom>
          </p:spPr>
        </p:pic>
        <p:pic>
          <p:nvPicPr>
            <p:cNvPr id="135" name="Picture 134">
              <a:extLst>
                <a:ext uri="{FF2B5EF4-FFF2-40B4-BE49-F238E27FC236}">
                  <a16:creationId xmlns:a16="http://schemas.microsoft.com/office/drawing/2014/main" id="{01DA66CD-9295-46F0-9AF2-B10B7D8ACE07}"/>
                </a:ext>
              </a:extLst>
            </p:cNvPr>
            <p:cNvPicPr>
              <a:picLocks noChangeAspect="1"/>
            </p:cNvPicPr>
            <p:nvPr/>
          </p:nvPicPr>
          <p:blipFill>
            <a:blip r:embed="rId12">
              <a:biLevel thresh="75000"/>
            </a:blip>
            <a:stretch>
              <a:fillRect/>
            </a:stretch>
          </p:blipFill>
          <p:spPr>
            <a:xfrm>
              <a:off x="724592" y="3651321"/>
              <a:ext cx="300995" cy="433788"/>
            </a:xfrm>
            <a:prstGeom prst="rect">
              <a:avLst/>
            </a:prstGeom>
          </p:spPr>
        </p:pic>
        <p:pic>
          <p:nvPicPr>
            <p:cNvPr id="136" name="Picture 135">
              <a:extLst>
                <a:ext uri="{FF2B5EF4-FFF2-40B4-BE49-F238E27FC236}">
                  <a16:creationId xmlns:a16="http://schemas.microsoft.com/office/drawing/2014/main" id="{98B20B8C-B506-4FEC-9AC7-6AD42C8C0F9E}"/>
                </a:ext>
              </a:extLst>
            </p:cNvPr>
            <p:cNvPicPr>
              <a:picLocks noChangeAspect="1"/>
            </p:cNvPicPr>
            <p:nvPr/>
          </p:nvPicPr>
          <p:blipFill>
            <a:blip r:embed="rId13">
              <a:biLevel thresh="75000"/>
            </a:blip>
            <a:stretch>
              <a:fillRect/>
            </a:stretch>
          </p:blipFill>
          <p:spPr>
            <a:xfrm>
              <a:off x="4337186" y="3666928"/>
              <a:ext cx="300995" cy="433788"/>
            </a:xfrm>
            <a:prstGeom prst="rect">
              <a:avLst/>
            </a:prstGeom>
          </p:spPr>
        </p:pic>
        <p:pic>
          <p:nvPicPr>
            <p:cNvPr id="137" name="Picture 136">
              <a:extLst>
                <a:ext uri="{FF2B5EF4-FFF2-40B4-BE49-F238E27FC236}">
                  <a16:creationId xmlns:a16="http://schemas.microsoft.com/office/drawing/2014/main" id="{F76752B1-C5A2-47ED-B92B-3DCB85FC28BF}"/>
                </a:ext>
              </a:extLst>
            </p:cNvPr>
            <p:cNvPicPr>
              <a:picLocks noChangeAspect="1"/>
            </p:cNvPicPr>
            <p:nvPr/>
          </p:nvPicPr>
          <p:blipFill>
            <a:blip r:embed="rId14">
              <a:biLevel thresh="75000"/>
            </a:blip>
            <a:stretch>
              <a:fillRect/>
            </a:stretch>
          </p:blipFill>
          <p:spPr>
            <a:xfrm>
              <a:off x="1614598" y="5178095"/>
              <a:ext cx="300995" cy="433788"/>
            </a:xfrm>
            <a:prstGeom prst="rect">
              <a:avLst/>
            </a:prstGeom>
          </p:spPr>
        </p:pic>
        <p:pic>
          <p:nvPicPr>
            <p:cNvPr id="138" name="Picture 137">
              <a:extLst>
                <a:ext uri="{FF2B5EF4-FFF2-40B4-BE49-F238E27FC236}">
                  <a16:creationId xmlns:a16="http://schemas.microsoft.com/office/drawing/2014/main" id="{7ECEF4CE-6557-42B9-9A30-E08E9AD79D96}"/>
                </a:ext>
              </a:extLst>
            </p:cNvPr>
            <p:cNvPicPr>
              <a:picLocks noChangeAspect="1"/>
            </p:cNvPicPr>
            <p:nvPr/>
          </p:nvPicPr>
          <p:blipFill>
            <a:blip r:embed="rId15">
              <a:biLevel thresh="75000"/>
            </a:blip>
            <a:stretch>
              <a:fillRect/>
            </a:stretch>
          </p:blipFill>
          <p:spPr>
            <a:xfrm>
              <a:off x="2530349" y="5486962"/>
              <a:ext cx="300995" cy="433788"/>
            </a:xfrm>
            <a:prstGeom prst="rect">
              <a:avLst/>
            </a:prstGeom>
          </p:spPr>
        </p:pic>
        <p:pic>
          <p:nvPicPr>
            <p:cNvPr id="139" name="Picture 138" descr="A picture containing clipart&#10;&#10;Description automatically generated">
              <a:extLst>
                <a:ext uri="{FF2B5EF4-FFF2-40B4-BE49-F238E27FC236}">
                  <a16:creationId xmlns:a16="http://schemas.microsoft.com/office/drawing/2014/main" id="{558F899F-81F8-4037-AADB-57EDC5307926}"/>
                </a:ext>
              </a:extLst>
            </p:cNvPr>
            <p:cNvPicPr>
              <a:picLocks noChangeAspect="1"/>
            </p:cNvPicPr>
            <p:nvPr/>
          </p:nvPicPr>
          <p:blipFill>
            <a:blip r:embed="rId16">
              <a:biLevel thresh="75000"/>
            </a:blip>
            <a:stretch>
              <a:fillRect/>
            </a:stretch>
          </p:blipFill>
          <p:spPr>
            <a:xfrm>
              <a:off x="3434335" y="2100736"/>
              <a:ext cx="300995" cy="433788"/>
            </a:xfrm>
            <a:prstGeom prst="rect">
              <a:avLst/>
            </a:prstGeom>
          </p:spPr>
        </p:pic>
        <p:pic>
          <p:nvPicPr>
            <p:cNvPr id="140" name="Picture 139">
              <a:extLst>
                <a:ext uri="{FF2B5EF4-FFF2-40B4-BE49-F238E27FC236}">
                  <a16:creationId xmlns:a16="http://schemas.microsoft.com/office/drawing/2014/main" id="{126DEA5B-F508-46C8-BCC8-3837A78A5C0C}"/>
                </a:ext>
              </a:extLst>
            </p:cNvPr>
            <p:cNvPicPr>
              <a:picLocks noChangeAspect="1"/>
            </p:cNvPicPr>
            <p:nvPr/>
          </p:nvPicPr>
          <p:blipFill>
            <a:blip r:embed="rId17">
              <a:biLevel thresh="75000"/>
            </a:blip>
            <a:stretch>
              <a:fillRect/>
            </a:stretch>
          </p:blipFill>
          <p:spPr>
            <a:xfrm>
              <a:off x="1630363" y="2100736"/>
              <a:ext cx="300995" cy="433788"/>
            </a:xfrm>
            <a:prstGeom prst="rect">
              <a:avLst/>
            </a:prstGeom>
          </p:spPr>
        </p:pic>
      </p:grpSp>
      <p:grpSp>
        <p:nvGrpSpPr>
          <p:cNvPr id="4" name="Group 3">
            <a:extLst>
              <a:ext uri="{FF2B5EF4-FFF2-40B4-BE49-F238E27FC236}">
                <a16:creationId xmlns:a16="http://schemas.microsoft.com/office/drawing/2014/main" id="{883AC3F0-C299-49FB-9DF0-9EB0EBA3CB90}"/>
              </a:ext>
            </a:extLst>
          </p:cNvPr>
          <p:cNvGrpSpPr/>
          <p:nvPr/>
        </p:nvGrpSpPr>
        <p:grpSpPr>
          <a:xfrm>
            <a:off x="5107638" y="2016024"/>
            <a:ext cx="3555150" cy="3625251"/>
            <a:chOff x="4819756" y="1645920"/>
            <a:chExt cx="4157965" cy="4184799"/>
          </a:xfrm>
        </p:grpSpPr>
        <p:sp>
          <p:nvSpPr>
            <p:cNvPr id="175" name="Oval 174">
              <a:extLst>
                <a:ext uri="{FF2B5EF4-FFF2-40B4-BE49-F238E27FC236}">
                  <a16:creationId xmlns:a16="http://schemas.microsoft.com/office/drawing/2014/main" id="{55FF0845-8E94-4E32-8EC0-CAC5108697E6}"/>
                </a:ext>
              </a:extLst>
            </p:cNvPr>
            <p:cNvSpPr/>
            <p:nvPr/>
          </p:nvSpPr>
          <p:spPr>
            <a:xfrm>
              <a:off x="5085573" y="1915182"/>
              <a:ext cx="3624000" cy="3647388"/>
            </a:xfrm>
            <a:prstGeom prst="ellipse">
              <a:avLst/>
            </a:prstGeom>
            <a:noFill/>
            <a:ln w="9525" cap="rnd">
              <a:solidFill>
                <a:srgbClr val="EF660B"/>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Roboto" pitchFamily="2" charset="0"/>
                <a:ea typeface="Roboto" pitchFamily="2" charset="0"/>
              </a:endParaRPr>
            </a:p>
          </p:txBody>
        </p:sp>
        <p:grpSp>
          <p:nvGrpSpPr>
            <p:cNvPr id="176" name="Group 175">
              <a:extLst>
                <a:ext uri="{FF2B5EF4-FFF2-40B4-BE49-F238E27FC236}">
                  <a16:creationId xmlns:a16="http://schemas.microsoft.com/office/drawing/2014/main" id="{A31B3DA7-9659-4F7B-A614-01ED3B66F214}"/>
                </a:ext>
              </a:extLst>
            </p:cNvPr>
            <p:cNvGrpSpPr/>
            <p:nvPr/>
          </p:nvGrpSpPr>
          <p:grpSpPr>
            <a:xfrm>
              <a:off x="4819756" y="1645920"/>
              <a:ext cx="4157965" cy="4184799"/>
              <a:chOff x="7487677" y="2064982"/>
              <a:chExt cx="4176142" cy="4176143"/>
            </a:xfrm>
          </p:grpSpPr>
          <p:grpSp>
            <p:nvGrpSpPr>
              <p:cNvPr id="177" name="Group 176">
                <a:extLst>
                  <a:ext uri="{FF2B5EF4-FFF2-40B4-BE49-F238E27FC236}">
                    <a16:creationId xmlns:a16="http://schemas.microsoft.com/office/drawing/2014/main" id="{B3A98B63-3742-44CE-BBDA-698E9B29117B}"/>
                  </a:ext>
                </a:extLst>
              </p:cNvPr>
              <p:cNvGrpSpPr/>
              <p:nvPr/>
            </p:nvGrpSpPr>
            <p:grpSpPr>
              <a:xfrm>
                <a:off x="9288887" y="2064983"/>
                <a:ext cx="573721" cy="4176142"/>
                <a:chOff x="9010800" y="2064983"/>
                <a:chExt cx="573721" cy="4176142"/>
              </a:xfrm>
            </p:grpSpPr>
            <p:sp>
              <p:nvSpPr>
                <p:cNvPr id="193" name="Oval 192">
                  <a:extLst>
                    <a:ext uri="{FF2B5EF4-FFF2-40B4-BE49-F238E27FC236}">
                      <a16:creationId xmlns:a16="http://schemas.microsoft.com/office/drawing/2014/main" id="{B3DB5BBA-837F-40AD-8C45-D04C3BCB7280}"/>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0DFC52F6-D07B-4A79-BB13-2C9EC93B95A7}"/>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9DA7D162-C404-4069-A513-6CC2D4A07DDB}"/>
                  </a:ext>
                </a:extLst>
              </p:cNvPr>
              <p:cNvGrpSpPr/>
              <p:nvPr/>
            </p:nvGrpSpPr>
            <p:grpSpPr>
              <a:xfrm rot="18000000">
                <a:off x="9288887" y="2064983"/>
                <a:ext cx="573721" cy="4176142"/>
                <a:chOff x="9010800" y="2064983"/>
                <a:chExt cx="573721" cy="4176142"/>
              </a:xfrm>
            </p:grpSpPr>
            <p:sp>
              <p:nvSpPr>
                <p:cNvPr id="191" name="Oval 190">
                  <a:extLst>
                    <a:ext uri="{FF2B5EF4-FFF2-40B4-BE49-F238E27FC236}">
                      <a16:creationId xmlns:a16="http://schemas.microsoft.com/office/drawing/2014/main" id="{77B488E6-4701-407F-84F2-8E32E8A82D3C}"/>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8D2665E-3DFC-4D2D-8886-38EB84CCB6D1}"/>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B591D144-386B-4732-9417-C1918EADA4F7}"/>
                  </a:ext>
                </a:extLst>
              </p:cNvPr>
              <p:cNvGrpSpPr/>
              <p:nvPr/>
            </p:nvGrpSpPr>
            <p:grpSpPr>
              <a:xfrm rot="19800000">
                <a:off x="9288887" y="2064983"/>
                <a:ext cx="573721" cy="4176142"/>
                <a:chOff x="9010800" y="2064983"/>
                <a:chExt cx="573721" cy="4176142"/>
              </a:xfrm>
            </p:grpSpPr>
            <p:sp>
              <p:nvSpPr>
                <p:cNvPr id="189" name="Oval 188">
                  <a:extLst>
                    <a:ext uri="{FF2B5EF4-FFF2-40B4-BE49-F238E27FC236}">
                      <a16:creationId xmlns:a16="http://schemas.microsoft.com/office/drawing/2014/main" id="{B6DD83CC-4D9C-4088-8FC1-8453707CE2D2}"/>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53FB1F8-797F-4CF3-86DD-5BF27073654B}"/>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2CFE2DCC-B576-41C0-BB41-9E2E10613E70}"/>
                  </a:ext>
                </a:extLst>
              </p:cNvPr>
              <p:cNvGrpSpPr/>
              <p:nvPr/>
            </p:nvGrpSpPr>
            <p:grpSpPr>
              <a:xfrm rot="5400000">
                <a:off x="9288887" y="2064983"/>
                <a:ext cx="573721" cy="4176142"/>
                <a:chOff x="9010800" y="2064983"/>
                <a:chExt cx="573721" cy="4176142"/>
              </a:xfrm>
            </p:grpSpPr>
            <p:sp>
              <p:nvSpPr>
                <p:cNvPr id="187" name="Oval 186">
                  <a:extLst>
                    <a:ext uri="{FF2B5EF4-FFF2-40B4-BE49-F238E27FC236}">
                      <a16:creationId xmlns:a16="http://schemas.microsoft.com/office/drawing/2014/main" id="{4266908B-C54C-49BB-84BC-966CB4A3201A}"/>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6741E708-636D-4422-BC6D-1A35F9BAE406}"/>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4A618EC7-C7FD-4FB9-887D-EA486B8A0820}"/>
                  </a:ext>
                </a:extLst>
              </p:cNvPr>
              <p:cNvGrpSpPr/>
              <p:nvPr/>
            </p:nvGrpSpPr>
            <p:grpSpPr>
              <a:xfrm rot="3600000">
                <a:off x="9288887" y="2064983"/>
                <a:ext cx="573721" cy="4176142"/>
                <a:chOff x="9010800" y="2064983"/>
                <a:chExt cx="573721" cy="4176142"/>
              </a:xfrm>
            </p:grpSpPr>
            <p:sp>
              <p:nvSpPr>
                <p:cNvPr id="185" name="Oval 184">
                  <a:extLst>
                    <a:ext uri="{FF2B5EF4-FFF2-40B4-BE49-F238E27FC236}">
                      <a16:creationId xmlns:a16="http://schemas.microsoft.com/office/drawing/2014/main" id="{E127E69F-A274-4921-A365-69ECF40A811C}"/>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337A7945-8991-4F11-B8C4-18B8D5D38949}"/>
                    </a:ext>
                  </a:extLst>
                </p:cNvPr>
                <p:cNvSpPr/>
                <p:nvPr/>
              </p:nvSpPr>
              <p:spPr>
                <a:xfrm>
                  <a:off x="9010800" y="5667404"/>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a:extLst>
                  <a:ext uri="{FF2B5EF4-FFF2-40B4-BE49-F238E27FC236}">
                    <a16:creationId xmlns:a16="http://schemas.microsoft.com/office/drawing/2014/main" id="{A42FE854-8371-4FAE-AB47-DA023400CB6C}"/>
                  </a:ext>
                </a:extLst>
              </p:cNvPr>
              <p:cNvGrpSpPr/>
              <p:nvPr/>
            </p:nvGrpSpPr>
            <p:grpSpPr>
              <a:xfrm rot="1800000">
                <a:off x="9288887" y="2064982"/>
                <a:ext cx="573721" cy="4176143"/>
                <a:chOff x="9010800" y="2064983"/>
                <a:chExt cx="573721" cy="4176143"/>
              </a:xfrm>
            </p:grpSpPr>
            <p:sp>
              <p:nvSpPr>
                <p:cNvPr id="183" name="Oval 182">
                  <a:extLst>
                    <a:ext uri="{FF2B5EF4-FFF2-40B4-BE49-F238E27FC236}">
                      <a16:creationId xmlns:a16="http://schemas.microsoft.com/office/drawing/2014/main" id="{C3307579-4C16-45B5-98F0-A9A1C8DB0E7F}"/>
                    </a:ext>
                  </a:extLst>
                </p:cNvPr>
                <p:cNvSpPr/>
                <p:nvPr/>
              </p:nvSpPr>
              <p:spPr>
                <a:xfrm>
                  <a:off x="9010800" y="2064983"/>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7E3AC264-C8D7-46F1-B7CB-54BDBD88B9F3}"/>
                    </a:ext>
                  </a:extLst>
                </p:cNvPr>
                <p:cNvSpPr/>
                <p:nvPr/>
              </p:nvSpPr>
              <p:spPr>
                <a:xfrm>
                  <a:off x="9010800" y="5667405"/>
                  <a:ext cx="573721" cy="573721"/>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95" name="Picture 194">
              <a:extLst>
                <a:ext uri="{FF2B5EF4-FFF2-40B4-BE49-F238E27FC236}">
                  <a16:creationId xmlns:a16="http://schemas.microsoft.com/office/drawing/2014/main" id="{64A45361-D1BE-474D-85F7-6ECD031D6478}"/>
                </a:ext>
              </a:extLst>
            </p:cNvPr>
            <p:cNvPicPr>
              <a:picLocks noChangeAspect="1"/>
            </p:cNvPicPr>
            <p:nvPr/>
          </p:nvPicPr>
          <p:blipFill>
            <a:blip r:embed="rId4"/>
            <a:srcRect/>
            <a:stretch/>
          </p:blipFill>
          <p:spPr>
            <a:xfrm>
              <a:off x="5119782" y="2605353"/>
              <a:ext cx="372588" cy="434685"/>
            </a:xfrm>
            <a:prstGeom prst="rect">
              <a:avLst/>
            </a:prstGeom>
          </p:spPr>
        </p:pic>
        <p:pic>
          <p:nvPicPr>
            <p:cNvPr id="196" name="Picture 195">
              <a:extLst>
                <a:ext uri="{FF2B5EF4-FFF2-40B4-BE49-F238E27FC236}">
                  <a16:creationId xmlns:a16="http://schemas.microsoft.com/office/drawing/2014/main" id="{408BDEA5-4C95-4CE5-9C62-F3D78E6278B4}"/>
                </a:ext>
              </a:extLst>
            </p:cNvPr>
            <p:cNvPicPr>
              <a:picLocks noChangeAspect="1"/>
            </p:cNvPicPr>
            <p:nvPr/>
          </p:nvPicPr>
          <p:blipFill>
            <a:blip r:embed="rId5"/>
            <a:srcRect/>
            <a:stretch/>
          </p:blipFill>
          <p:spPr>
            <a:xfrm>
              <a:off x="8303741" y="2636658"/>
              <a:ext cx="301619" cy="434685"/>
            </a:xfrm>
            <a:prstGeom prst="rect">
              <a:avLst/>
            </a:prstGeom>
          </p:spPr>
        </p:pic>
        <p:pic>
          <p:nvPicPr>
            <p:cNvPr id="197" name="Picture 196">
              <a:extLst>
                <a:ext uri="{FF2B5EF4-FFF2-40B4-BE49-F238E27FC236}">
                  <a16:creationId xmlns:a16="http://schemas.microsoft.com/office/drawing/2014/main" id="{6DA8D250-051C-4251-BAC3-ABCB543256FF}"/>
                </a:ext>
              </a:extLst>
            </p:cNvPr>
            <p:cNvPicPr>
              <a:picLocks noChangeAspect="1"/>
            </p:cNvPicPr>
            <p:nvPr/>
          </p:nvPicPr>
          <p:blipFill>
            <a:blip r:embed="rId6"/>
            <a:srcRect/>
            <a:stretch/>
          </p:blipFill>
          <p:spPr>
            <a:xfrm>
              <a:off x="8317639" y="4435359"/>
              <a:ext cx="301619" cy="434685"/>
            </a:xfrm>
            <a:prstGeom prst="rect">
              <a:avLst/>
            </a:prstGeom>
          </p:spPr>
        </p:pic>
        <p:pic>
          <p:nvPicPr>
            <p:cNvPr id="198" name="Picture 197">
              <a:extLst>
                <a:ext uri="{FF2B5EF4-FFF2-40B4-BE49-F238E27FC236}">
                  <a16:creationId xmlns:a16="http://schemas.microsoft.com/office/drawing/2014/main" id="{4F19663F-39F1-4D11-A7EC-09E38078EA4A}"/>
                </a:ext>
              </a:extLst>
            </p:cNvPr>
            <p:cNvPicPr>
              <a:picLocks noChangeAspect="1"/>
            </p:cNvPicPr>
            <p:nvPr/>
          </p:nvPicPr>
          <p:blipFill>
            <a:blip r:embed="rId18"/>
            <a:srcRect/>
            <a:stretch/>
          </p:blipFill>
          <p:spPr>
            <a:xfrm>
              <a:off x="7670665" y="5063319"/>
              <a:ext cx="301619" cy="479041"/>
            </a:xfrm>
            <a:prstGeom prst="rect">
              <a:avLst/>
            </a:prstGeom>
          </p:spPr>
        </p:pic>
        <p:pic>
          <p:nvPicPr>
            <p:cNvPr id="199" name="Picture 198">
              <a:extLst>
                <a:ext uri="{FF2B5EF4-FFF2-40B4-BE49-F238E27FC236}">
                  <a16:creationId xmlns:a16="http://schemas.microsoft.com/office/drawing/2014/main" id="{51A41DEE-2440-47CD-8CAC-46944536CE98}"/>
                </a:ext>
              </a:extLst>
            </p:cNvPr>
            <p:cNvPicPr>
              <a:picLocks noChangeAspect="1"/>
            </p:cNvPicPr>
            <p:nvPr/>
          </p:nvPicPr>
          <p:blipFill>
            <a:blip r:embed="rId19"/>
            <a:srcRect/>
            <a:stretch/>
          </p:blipFill>
          <p:spPr>
            <a:xfrm>
              <a:off x="6743030" y="1706735"/>
              <a:ext cx="301619" cy="434685"/>
            </a:xfrm>
            <a:prstGeom prst="rect">
              <a:avLst/>
            </a:prstGeom>
          </p:spPr>
        </p:pic>
        <p:pic>
          <p:nvPicPr>
            <p:cNvPr id="200" name="Picture 199">
              <a:extLst>
                <a:ext uri="{FF2B5EF4-FFF2-40B4-BE49-F238E27FC236}">
                  <a16:creationId xmlns:a16="http://schemas.microsoft.com/office/drawing/2014/main" id="{AC90D202-0FFD-4C1B-87C6-8065D419C1C2}"/>
                </a:ext>
              </a:extLst>
            </p:cNvPr>
            <p:cNvPicPr>
              <a:picLocks noChangeAspect="1"/>
            </p:cNvPicPr>
            <p:nvPr/>
          </p:nvPicPr>
          <p:blipFill>
            <a:blip r:embed="rId11"/>
            <a:srcRect/>
            <a:stretch/>
          </p:blipFill>
          <p:spPr>
            <a:xfrm>
              <a:off x="5182867" y="4399146"/>
              <a:ext cx="301619" cy="479041"/>
            </a:xfrm>
            <a:prstGeom prst="rect">
              <a:avLst/>
            </a:prstGeom>
          </p:spPr>
        </p:pic>
        <p:pic>
          <p:nvPicPr>
            <p:cNvPr id="201" name="Picture 200">
              <a:extLst>
                <a:ext uri="{FF2B5EF4-FFF2-40B4-BE49-F238E27FC236}">
                  <a16:creationId xmlns:a16="http://schemas.microsoft.com/office/drawing/2014/main" id="{8D419CD8-E270-4950-9500-482C349330A4}"/>
                </a:ext>
              </a:extLst>
            </p:cNvPr>
            <p:cNvPicPr>
              <a:picLocks noChangeAspect="1"/>
            </p:cNvPicPr>
            <p:nvPr/>
          </p:nvPicPr>
          <p:blipFill>
            <a:blip r:embed="rId12"/>
            <a:srcRect/>
            <a:stretch/>
          </p:blipFill>
          <p:spPr>
            <a:xfrm>
              <a:off x="4937273" y="3518291"/>
              <a:ext cx="301619" cy="434685"/>
            </a:xfrm>
            <a:prstGeom prst="rect">
              <a:avLst/>
            </a:prstGeom>
          </p:spPr>
        </p:pic>
        <p:pic>
          <p:nvPicPr>
            <p:cNvPr id="202" name="Picture 201">
              <a:extLst>
                <a:ext uri="{FF2B5EF4-FFF2-40B4-BE49-F238E27FC236}">
                  <a16:creationId xmlns:a16="http://schemas.microsoft.com/office/drawing/2014/main" id="{43E66CC5-EA67-407A-A1E6-E48019E5AFF4}"/>
                </a:ext>
              </a:extLst>
            </p:cNvPr>
            <p:cNvPicPr>
              <a:picLocks noChangeAspect="1"/>
            </p:cNvPicPr>
            <p:nvPr/>
          </p:nvPicPr>
          <p:blipFill>
            <a:blip r:embed="rId13"/>
            <a:srcRect/>
            <a:stretch/>
          </p:blipFill>
          <p:spPr>
            <a:xfrm>
              <a:off x="8549867" y="3533898"/>
              <a:ext cx="301619" cy="434685"/>
            </a:xfrm>
            <a:prstGeom prst="rect">
              <a:avLst/>
            </a:prstGeom>
          </p:spPr>
        </p:pic>
        <p:pic>
          <p:nvPicPr>
            <p:cNvPr id="203" name="Picture 202">
              <a:extLst>
                <a:ext uri="{FF2B5EF4-FFF2-40B4-BE49-F238E27FC236}">
                  <a16:creationId xmlns:a16="http://schemas.microsoft.com/office/drawing/2014/main" id="{197614C4-4D69-423F-871A-FDEFEAA4602A}"/>
                </a:ext>
              </a:extLst>
            </p:cNvPr>
            <p:cNvPicPr>
              <a:picLocks noChangeAspect="1"/>
            </p:cNvPicPr>
            <p:nvPr/>
          </p:nvPicPr>
          <p:blipFill>
            <a:blip r:embed="rId14"/>
            <a:srcRect/>
            <a:stretch/>
          </p:blipFill>
          <p:spPr>
            <a:xfrm>
              <a:off x="5827279" y="5045065"/>
              <a:ext cx="301619" cy="434685"/>
            </a:xfrm>
            <a:prstGeom prst="rect">
              <a:avLst/>
            </a:prstGeom>
          </p:spPr>
        </p:pic>
        <p:pic>
          <p:nvPicPr>
            <p:cNvPr id="204" name="Picture 203">
              <a:extLst>
                <a:ext uri="{FF2B5EF4-FFF2-40B4-BE49-F238E27FC236}">
                  <a16:creationId xmlns:a16="http://schemas.microsoft.com/office/drawing/2014/main" id="{49002BB2-4750-4FE2-B1DF-AEA4AB0F88B1}"/>
                </a:ext>
              </a:extLst>
            </p:cNvPr>
            <p:cNvPicPr>
              <a:picLocks noChangeAspect="1"/>
            </p:cNvPicPr>
            <p:nvPr/>
          </p:nvPicPr>
          <p:blipFill>
            <a:blip r:embed="rId15"/>
            <a:srcRect/>
            <a:stretch/>
          </p:blipFill>
          <p:spPr>
            <a:xfrm>
              <a:off x="6743030" y="5353932"/>
              <a:ext cx="301619" cy="434685"/>
            </a:xfrm>
            <a:prstGeom prst="rect">
              <a:avLst/>
            </a:prstGeom>
          </p:spPr>
        </p:pic>
        <p:pic>
          <p:nvPicPr>
            <p:cNvPr id="205" name="Picture 204">
              <a:extLst>
                <a:ext uri="{FF2B5EF4-FFF2-40B4-BE49-F238E27FC236}">
                  <a16:creationId xmlns:a16="http://schemas.microsoft.com/office/drawing/2014/main" id="{F8F22E1E-1BAA-41D9-9B7C-AE7D5E9DF7B1}"/>
                </a:ext>
              </a:extLst>
            </p:cNvPr>
            <p:cNvPicPr>
              <a:picLocks noChangeAspect="1"/>
            </p:cNvPicPr>
            <p:nvPr/>
          </p:nvPicPr>
          <p:blipFill>
            <a:blip r:embed="rId16"/>
            <a:srcRect/>
            <a:stretch/>
          </p:blipFill>
          <p:spPr>
            <a:xfrm>
              <a:off x="7647016" y="1967706"/>
              <a:ext cx="301619" cy="434685"/>
            </a:xfrm>
            <a:prstGeom prst="rect">
              <a:avLst/>
            </a:prstGeom>
          </p:spPr>
        </p:pic>
        <p:pic>
          <p:nvPicPr>
            <p:cNvPr id="206" name="Picture 205">
              <a:extLst>
                <a:ext uri="{FF2B5EF4-FFF2-40B4-BE49-F238E27FC236}">
                  <a16:creationId xmlns:a16="http://schemas.microsoft.com/office/drawing/2014/main" id="{81F42478-3972-46F4-A796-CC0EEDD87FAC}"/>
                </a:ext>
              </a:extLst>
            </p:cNvPr>
            <p:cNvPicPr>
              <a:picLocks noChangeAspect="1"/>
            </p:cNvPicPr>
            <p:nvPr/>
          </p:nvPicPr>
          <p:blipFill>
            <a:blip r:embed="rId17"/>
            <a:srcRect/>
            <a:stretch/>
          </p:blipFill>
          <p:spPr>
            <a:xfrm>
              <a:off x="5843044" y="1967706"/>
              <a:ext cx="301619" cy="434685"/>
            </a:xfrm>
            <a:prstGeom prst="rect">
              <a:avLst/>
            </a:prstGeom>
          </p:spPr>
        </p:pic>
        <p:sp>
          <p:nvSpPr>
            <p:cNvPr id="207" name="Rectangle 206">
              <a:extLst>
                <a:ext uri="{FF2B5EF4-FFF2-40B4-BE49-F238E27FC236}">
                  <a16:creationId xmlns:a16="http://schemas.microsoft.com/office/drawing/2014/main" id="{62F2E58B-6FED-4265-B7C5-1783B5DA7711}"/>
                </a:ext>
              </a:extLst>
            </p:cNvPr>
            <p:cNvSpPr/>
            <p:nvPr/>
          </p:nvSpPr>
          <p:spPr>
            <a:xfrm>
              <a:off x="5635455" y="3576709"/>
              <a:ext cx="2571234" cy="740195"/>
            </a:xfrm>
            <a:prstGeom prst="rect">
              <a:avLst/>
            </a:prstGeom>
            <a:noFill/>
          </p:spPr>
          <p:txBody>
            <a:bodyPr wrap="square">
              <a:spAutoFit/>
            </a:bodyPr>
            <a:lstStyle/>
            <a:p>
              <a:pPr algn="ctr"/>
              <a:r>
                <a:rPr lang="en-US" sz="1400" dirty="0">
                  <a:solidFill>
                    <a:schemeClr val="bg1"/>
                  </a:solidFill>
                  <a:latin typeface="GrotzecHdCn" pitchFamily="2" charset="77"/>
                  <a:ea typeface="Impact" charset="0"/>
                  <a:cs typeface="Impact" charset="0"/>
                </a:rPr>
                <a:t>TRADELENS IS BUILT ON AN OPEN TECHNOLOGY STACK AND IS UNDERPINNED BY BLOCKCHAIN TECHNOLOGY</a:t>
              </a:r>
            </a:p>
          </p:txBody>
        </p:sp>
        <p:pic>
          <p:nvPicPr>
            <p:cNvPr id="208" name="Picture 207">
              <a:extLst>
                <a:ext uri="{FF2B5EF4-FFF2-40B4-BE49-F238E27FC236}">
                  <a16:creationId xmlns:a16="http://schemas.microsoft.com/office/drawing/2014/main" id="{24D19968-5AC7-43DE-948F-6FE5BA6791E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699368" y="2938012"/>
              <a:ext cx="431716" cy="433942"/>
            </a:xfrm>
            <a:prstGeom prst="rect">
              <a:avLst/>
            </a:prstGeom>
          </p:spPr>
        </p:pic>
      </p:grpSp>
    </p:spTree>
    <p:extLst>
      <p:ext uri="{BB962C8B-B14F-4D97-AF65-F5344CB8AC3E}">
        <p14:creationId xmlns:p14="http://schemas.microsoft.com/office/powerpoint/2010/main" val="16675127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11" name="Google Shape;111;p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Arc 195">
            <a:extLst>
              <a:ext uri="{FF2B5EF4-FFF2-40B4-BE49-F238E27FC236}">
                <a16:creationId xmlns:a16="http://schemas.microsoft.com/office/drawing/2014/main" id="{85588118-D8AA-48B7-91AD-91B29691C3DA}"/>
              </a:ext>
            </a:extLst>
          </p:cNvPr>
          <p:cNvSpPr/>
          <p:nvPr/>
        </p:nvSpPr>
        <p:spPr>
          <a:xfrm rot="5400000">
            <a:off x="-3191659" y="-6010081"/>
            <a:ext cx="7557557" cy="14589500"/>
          </a:xfrm>
          <a:prstGeom prst="arc">
            <a:avLst/>
          </a:prstGeom>
          <a:noFill/>
          <a:ln w="19050" cap="flat" cmpd="sng" algn="ctr">
            <a:solidFill>
              <a:srgbClr val="EF660B"/>
            </a:solidFill>
            <a:prstDash val="solid"/>
            <a:miter lim="800000"/>
            <a:headEnd type="triangle" w="lg" len="lg"/>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83D881C5-10D2-4D69-9E9B-7D2EB22B63B1}"/>
              </a:ext>
            </a:extLst>
          </p:cNvPr>
          <p:cNvSpPr/>
          <p:nvPr/>
        </p:nvSpPr>
        <p:spPr>
          <a:xfrm>
            <a:off x="2620898" y="4782747"/>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B0BB7B96-BF1E-4096-9BD7-65CF5830CAA5}"/>
              </a:ext>
            </a:extLst>
          </p:cNvPr>
          <p:cNvSpPr/>
          <p:nvPr/>
        </p:nvSpPr>
        <p:spPr>
          <a:xfrm>
            <a:off x="4631975" y="4282200"/>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459273E9-7278-4736-AA3E-D8925DC04677}"/>
              </a:ext>
            </a:extLst>
          </p:cNvPr>
          <p:cNvSpPr/>
          <p:nvPr/>
        </p:nvSpPr>
        <p:spPr>
          <a:xfrm>
            <a:off x="6433446" y="3369071"/>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72E5073E-ACB4-4D89-B436-728155D00F1F}"/>
              </a:ext>
            </a:extLst>
          </p:cNvPr>
          <p:cNvSpPr/>
          <p:nvPr/>
        </p:nvSpPr>
        <p:spPr>
          <a:xfrm>
            <a:off x="7696952" y="1721218"/>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EA84667C-F515-493F-832C-0DD698A7F1F0}"/>
              </a:ext>
            </a:extLst>
          </p:cNvPr>
          <p:cNvSpPr/>
          <p:nvPr/>
        </p:nvSpPr>
        <p:spPr>
          <a:xfrm>
            <a:off x="471942" y="4948229"/>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3" name="Picture 202">
            <a:extLst>
              <a:ext uri="{FF2B5EF4-FFF2-40B4-BE49-F238E27FC236}">
                <a16:creationId xmlns:a16="http://schemas.microsoft.com/office/drawing/2014/main" id="{18ED1FC7-2DD0-4921-901E-F654D63E7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617" y="4938062"/>
            <a:ext cx="252000" cy="251423"/>
          </a:xfrm>
          <a:prstGeom prst="rect">
            <a:avLst/>
          </a:prstGeom>
          <a:noFill/>
        </p:spPr>
      </p:pic>
      <p:sp>
        <p:nvSpPr>
          <p:cNvPr id="204" name="Rectangle 203">
            <a:extLst>
              <a:ext uri="{FF2B5EF4-FFF2-40B4-BE49-F238E27FC236}">
                <a16:creationId xmlns:a16="http://schemas.microsoft.com/office/drawing/2014/main" id="{AAE4333D-67FE-434A-804B-41C876D50152}"/>
              </a:ext>
            </a:extLst>
          </p:cNvPr>
          <p:cNvSpPr/>
          <p:nvPr/>
        </p:nvSpPr>
        <p:spPr>
          <a:xfrm>
            <a:off x="4811909" y="4460618"/>
            <a:ext cx="1867719" cy="600164"/>
          </a:xfrm>
          <a:prstGeom prst="rect">
            <a:avLst/>
          </a:prstGeom>
        </p:spPr>
        <p:txBody>
          <a:bodyPr wrap="square">
            <a:spAutoFit/>
          </a:bodyPr>
          <a:lstStyle/>
          <a:p>
            <a:pPr>
              <a:buClrTx/>
              <a:buFontTx/>
              <a:buNone/>
            </a:pPr>
            <a:r>
              <a:rPr lang="en-GB" sz="1100" b="1" kern="1200" dirty="0">
                <a:solidFill>
                  <a:schemeClr val="bg1"/>
                </a:solidFill>
                <a:latin typeface="Roboto" pitchFamily="2" charset="0"/>
                <a:ea typeface="Roboto" pitchFamily="2" charset="0"/>
                <a:cs typeface="Arial" panose="020B0604020202020204" pitchFamily="34" charset="0"/>
              </a:rPr>
              <a:t>September 2018</a:t>
            </a:r>
          </a:p>
          <a:p>
            <a:pPr>
              <a:buClrTx/>
              <a:buFontTx/>
              <a:buNone/>
            </a:pPr>
            <a:r>
              <a:rPr lang="en-GB" sz="1100" kern="1200" dirty="0">
                <a:solidFill>
                  <a:schemeClr val="bg1"/>
                </a:solidFill>
                <a:latin typeface="Roboto" pitchFamily="2" charset="0"/>
                <a:ea typeface="Roboto" pitchFamily="2" charset="0"/>
                <a:cs typeface="Arial" panose="020B0604020202020204" pitchFamily="34" charset="0"/>
              </a:rPr>
              <a:t>TradeLens Limited Availability Release</a:t>
            </a:r>
            <a:endParaRPr lang="en-US" sz="1100" kern="1200" dirty="0">
              <a:solidFill>
                <a:schemeClr val="bg1"/>
              </a:solidFill>
              <a:latin typeface="Roboto" pitchFamily="2" charset="0"/>
              <a:ea typeface="Roboto" pitchFamily="2" charset="0"/>
              <a:cs typeface="Arial" panose="020B0604020202020204" pitchFamily="34" charset="0"/>
            </a:endParaRPr>
          </a:p>
        </p:txBody>
      </p:sp>
      <p:sp>
        <p:nvSpPr>
          <p:cNvPr id="205" name="Rectangle 204">
            <a:extLst>
              <a:ext uri="{FF2B5EF4-FFF2-40B4-BE49-F238E27FC236}">
                <a16:creationId xmlns:a16="http://schemas.microsoft.com/office/drawing/2014/main" id="{A54EB237-29B4-45AA-AEAA-557AC00811EC}"/>
              </a:ext>
            </a:extLst>
          </p:cNvPr>
          <p:cNvSpPr/>
          <p:nvPr/>
        </p:nvSpPr>
        <p:spPr>
          <a:xfrm>
            <a:off x="6663882" y="3493192"/>
            <a:ext cx="2338776" cy="1107996"/>
          </a:xfrm>
          <a:prstGeom prst="rect">
            <a:avLst/>
          </a:prstGeom>
        </p:spPr>
        <p:txBody>
          <a:bodyPr wrap="square">
            <a:spAutoFit/>
          </a:bodyPr>
          <a:lstStyle/>
          <a:p>
            <a:pPr>
              <a:buClrTx/>
              <a:buFontTx/>
              <a:buNone/>
            </a:pPr>
            <a:r>
              <a:rPr lang="en-GB" sz="1100" b="1" kern="1200" dirty="0">
                <a:solidFill>
                  <a:schemeClr val="bg1"/>
                </a:solidFill>
                <a:latin typeface="Roboto" pitchFamily="2" charset="0"/>
                <a:ea typeface="Roboto" pitchFamily="2" charset="0"/>
                <a:cs typeface="Arial" panose="020B0604020202020204" pitchFamily="34" charset="0"/>
              </a:rPr>
              <a:t>December 2018</a:t>
            </a:r>
          </a:p>
          <a:p>
            <a:pPr>
              <a:buClrTx/>
              <a:buFontTx/>
              <a:buNone/>
            </a:pPr>
            <a:r>
              <a:rPr lang="en-GB" sz="1100" kern="1200" dirty="0">
                <a:solidFill>
                  <a:schemeClr val="bg1"/>
                </a:solidFill>
                <a:latin typeface="Roboto" pitchFamily="2" charset="0"/>
                <a:ea typeface="Roboto" pitchFamily="2" charset="0"/>
                <a:cs typeface="Arial" panose="020B0604020202020204" pitchFamily="34" charset="0"/>
              </a:rPr>
              <a:t>TradeLens Commercial Release; 1.5 million events per day published to the platform; working with more than 100 ecosystem participants</a:t>
            </a:r>
            <a:endParaRPr lang="en-US" sz="1100" kern="1200" dirty="0">
              <a:solidFill>
                <a:schemeClr val="bg1"/>
              </a:solidFill>
              <a:latin typeface="Roboto" pitchFamily="2" charset="0"/>
              <a:ea typeface="Roboto" pitchFamily="2" charset="0"/>
              <a:cs typeface="Arial" panose="020B0604020202020204" pitchFamily="34" charset="0"/>
            </a:endParaRPr>
          </a:p>
        </p:txBody>
      </p:sp>
      <p:sp>
        <p:nvSpPr>
          <p:cNvPr id="206" name="Rectangle 205">
            <a:extLst>
              <a:ext uri="{FF2B5EF4-FFF2-40B4-BE49-F238E27FC236}">
                <a16:creationId xmlns:a16="http://schemas.microsoft.com/office/drawing/2014/main" id="{C594B095-63C1-440B-A644-1F474128D3AD}"/>
              </a:ext>
            </a:extLst>
          </p:cNvPr>
          <p:cNvSpPr/>
          <p:nvPr/>
        </p:nvSpPr>
        <p:spPr>
          <a:xfrm>
            <a:off x="2730753" y="5021542"/>
            <a:ext cx="2526418" cy="430887"/>
          </a:xfrm>
          <a:prstGeom prst="rect">
            <a:avLst/>
          </a:prstGeom>
        </p:spPr>
        <p:txBody>
          <a:bodyPr wrap="square">
            <a:spAutoFit/>
          </a:bodyPr>
          <a:lstStyle/>
          <a:p>
            <a:pPr>
              <a:buClrTx/>
              <a:buFontTx/>
              <a:buNone/>
            </a:pPr>
            <a:r>
              <a:rPr lang="en-GB" sz="1100" b="1" kern="1200" dirty="0">
                <a:solidFill>
                  <a:schemeClr val="bg1"/>
                </a:solidFill>
                <a:latin typeface="Roboto" pitchFamily="2" charset="0"/>
                <a:ea typeface="Roboto" pitchFamily="2" charset="0"/>
                <a:cs typeface="Arial" panose="020B0604020202020204" pitchFamily="34" charset="0"/>
              </a:rPr>
              <a:t>August 2018</a:t>
            </a:r>
          </a:p>
          <a:p>
            <a:pPr>
              <a:buClrTx/>
              <a:buFontTx/>
              <a:buNone/>
            </a:pPr>
            <a:r>
              <a:rPr lang="en-GB" sz="1100" kern="1200" dirty="0">
                <a:solidFill>
                  <a:schemeClr val="bg1"/>
                </a:solidFill>
                <a:latin typeface="Roboto" pitchFamily="2" charset="0"/>
                <a:ea typeface="Roboto" pitchFamily="2" charset="0"/>
                <a:cs typeface="Arial" panose="020B0604020202020204" pitchFamily="34" charset="0"/>
              </a:rPr>
              <a:t>Formal launch of the </a:t>
            </a:r>
            <a:r>
              <a:rPr lang="en-GB" sz="1100" kern="1200" dirty="0" err="1">
                <a:solidFill>
                  <a:schemeClr val="bg1"/>
                </a:solidFill>
                <a:latin typeface="Roboto" pitchFamily="2" charset="0"/>
                <a:ea typeface="Roboto" pitchFamily="2" charset="0"/>
                <a:cs typeface="Arial" panose="020B0604020202020204" pitchFamily="34" charset="0"/>
              </a:rPr>
              <a:t>TradeLens</a:t>
            </a:r>
            <a:endParaRPr lang="en-US" sz="1100" kern="1200" dirty="0">
              <a:solidFill>
                <a:schemeClr val="bg1"/>
              </a:solidFill>
              <a:latin typeface="Roboto" pitchFamily="2" charset="0"/>
              <a:ea typeface="Roboto" pitchFamily="2" charset="0"/>
              <a:cs typeface="Arial" panose="020B0604020202020204" pitchFamily="34" charset="0"/>
            </a:endParaRPr>
          </a:p>
        </p:txBody>
      </p:sp>
      <p:sp>
        <p:nvSpPr>
          <p:cNvPr id="207" name="Rectangle 206">
            <a:extLst>
              <a:ext uri="{FF2B5EF4-FFF2-40B4-BE49-F238E27FC236}">
                <a16:creationId xmlns:a16="http://schemas.microsoft.com/office/drawing/2014/main" id="{B6062DC3-C053-4619-B916-66D4A8C76381}"/>
              </a:ext>
            </a:extLst>
          </p:cNvPr>
          <p:cNvSpPr/>
          <p:nvPr/>
        </p:nvSpPr>
        <p:spPr>
          <a:xfrm>
            <a:off x="530752" y="5201792"/>
            <a:ext cx="2099138" cy="769441"/>
          </a:xfrm>
          <a:prstGeom prst="rect">
            <a:avLst/>
          </a:prstGeom>
        </p:spPr>
        <p:txBody>
          <a:bodyPr wrap="square">
            <a:spAutoFit/>
          </a:bodyPr>
          <a:lstStyle/>
          <a:p>
            <a:pPr>
              <a:buClrTx/>
              <a:buFontTx/>
              <a:buNone/>
            </a:pPr>
            <a:r>
              <a:rPr lang="en-GB" sz="1100" b="1" kern="1200" dirty="0">
                <a:solidFill>
                  <a:schemeClr val="bg1"/>
                </a:solidFill>
                <a:latin typeface="Roboto" pitchFamily="2" charset="0"/>
                <a:ea typeface="Roboto" pitchFamily="2" charset="0"/>
                <a:cs typeface="Arial" panose="020B0604020202020204" pitchFamily="34" charset="0"/>
              </a:rPr>
              <a:t>January 2018</a:t>
            </a:r>
          </a:p>
          <a:p>
            <a:pPr>
              <a:buClrTx/>
              <a:buFontTx/>
              <a:buNone/>
            </a:pPr>
            <a:r>
              <a:rPr lang="en-GB" sz="1100" kern="1200" dirty="0">
                <a:solidFill>
                  <a:schemeClr val="bg1"/>
                </a:solidFill>
                <a:latin typeface="Roboto" pitchFamily="2" charset="0"/>
                <a:ea typeface="Roboto" pitchFamily="2" charset="0"/>
                <a:cs typeface="Arial" panose="020B0604020202020204" pitchFamily="34" charset="0"/>
              </a:rPr>
              <a:t>Beta release of the platform and launch of Early Adopter Program; trials underway</a:t>
            </a:r>
            <a:endParaRPr lang="en-US" sz="1100" kern="1200" dirty="0">
              <a:solidFill>
                <a:schemeClr val="bg1"/>
              </a:solidFill>
              <a:latin typeface="Roboto" pitchFamily="2" charset="0"/>
              <a:ea typeface="Roboto" pitchFamily="2" charset="0"/>
              <a:cs typeface="Arial" panose="020B0604020202020204" pitchFamily="34" charset="0"/>
            </a:endParaRPr>
          </a:p>
        </p:txBody>
      </p:sp>
      <p:pic>
        <p:nvPicPr>
          <p:cNvPr id="208" name="Picture 207">
            <a:extLst>
              <a:ext uri="{FF2B5EF4-FFF2-40B4-BE49-F238E27FC236}">
                <a16:creationId xmlns:a16="http://schemas.microsoft.com/office/drawing/2014/main" id="{BAE55687-5A12-482C-AFB5-1B5E728024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3386" y="4775210"/>
            <a:ext cx="252000" cy="251423"/>
          </a:xfrm>
          <a:prstGeom prst="rect">
            <a:avLst/>
          </a:prstGeom>
          <a:noFill/>
        </p:spPr>
      </p:pic>
      <p:pic>
        <p:nvPicPr>
          <p:cNvPr id="209" name="Picture 208">
            <a:extLst>
              <a:ext uri="{FF2B5EF4-FFF2-40B4-BE49-F238E27FC236}">
                <a16:creationId xmlns:a16="http://schemas.microsoft.com/office/drawing/2014/main" id="{58024CC3-3682-4818-A11E-C3A1EF77D2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3534" y="4270951"/>
            <a:ext cx="252000" cy="251423"/>
          </a:xfrm>
          <a:prstGeom prst="rect">
            <a:avLst/>
          </a:prstGeom>
          <a:noFill/>
        </p:spPr>
      </p:pic>
      <p:pic>
        <p:nvPicPr>
          <p:cNvPr id="210" name="Picture 209">
            <a:extLst>
              <a:ext uri="{FF2B5EF4-FFF2-40B4-BE49-F238E27FC236}">
                <a16:creationId xmlns:a16="http://schemas.microsoft.com/office/drawing/2014/main" id="{111236F8-5B52-4194-8B60-BA21A20D8E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8398" y="3359361"/>
            <a:ext cx="252000" cy="251423"/>
          </a:xfrm>
          <a:prstGeom prst="rect">
            <a:avLst/>
          </a:prstGeom>
          <a:noFill/>
        </p:spPr>
      </p:pic>
      <p:sp>
        <p:nvSpPr>
          <p:cNvPr id="211" name="Rectangle 210">
            <a:extLst>
              <a:ext uri="{FF2B5EF4-FFF2-40B4-BE49-F238E27FC236}">
                <a16:creationId xmlns:a16="http://schemas.microsoft.com/office/drawing/2014/main" id="{94A12A48-B48E-47AC-9B61-DAC1D2970774}"/>
              </a:ext>
            </a:extLst>
          </p:cNvPr>
          <p:cNvSpPr/>
          <p:nvPr/>
        </p:nvSpPr>
        <p:spPr>
          <a:xfrm>
            <a:off x="5070154" y="945144"/>
            <a:ext cx="2696488" cy="938719"/>
          </a:xfrm>
          <a:prstGeom prst="rect">
            <a:avLst/>
          </a:prstGeom>
        </p:spPr>
        <p:txBody>
          <a:bodyPr wrap="square">
            <a:spAutoFit/>
          </a:bodyPr>
          <a:lstStyle/>
          <a:p>
            <a:pPr>
              <a:buClrTx/>
              <a:buFontTx/>
              <a:buNone/>
            </a:pPr>
            <a:r>
              <a:rPr lang="en-GB" sz="1100" b="1" kern="1200" dirty="0">
                <a:solidFill>
                  <a:schemeClr val="bg1"/>
                </a:solidFill>
                <a:latin typeface="Roboto" pitchFamily="2" charset="0"/>
                <a:ea typeface="Roboto" pitchFamily="2" charset="0"/>
                <a:cs typeface="Arial" panose="020B0604020202020204" pitchFamily="34" charset="0"/>
              </a:rPr>
              <a:t>June 2019</a:t>
            </a:r>
          </a:p>
          <a:p>
            <a:pPr>
              <a:spcAft>
                <a:spcPts val="600"/>
              </a:spcAft>
              <a:buClrTx/>
              <a:buFontTx/>
              <a:buNone/>
            </a:pPr>
            <a:r>
              <a:rPr lang="en-GB" sz="1100" kern="1200" dirty="0">
                <a:solidFill>
                  <a:schemeClr val="bg1"/>
                </a:solidFill>
                <a:latin typeface="Roboto" pitchFamily="2" charset="0"/>
                <a:ea typeface="Roboto" pitchFamily="2" charset="0"/>
                <a:cs typeface="Arial" panose="020B0604020202020204" pitchFamily="34" charset="0"/>
              </a:rPr>
              <a:t>Hapag Lloyd and ONE agree to join. Five of the largest six carriers now plan to be on the TradeLens platform by the end of 2019.</a:t>
            </a:r>
          </a:p>
        </p:txBody>
      </p:sp>
      <p:pic>
        <p:nvPicPr>
          <p:cNvPr id="212" name="Picture 211">
            <a:extLst>
              <a:ext uri="{FF2B5EF4-FFF2-40B4-BE49-F238E27FC236}">
                <a16:creationId xmlns:a16="http://schemas.microsoft.com/office/drawing/2014/main" id="{363FA50C-299F-4CC5-9966-849246F20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9435" y="1710725"/>
            <a:ext cx="252000" cy="251423"/>
          </a:xfrm>
          <a:prstGeom prst="rect">
            <a:avLst/>
          </a:prstGeom>
          <a:noFill/>
        </p:spPr>
      </p:pic>
      <p:pic>
        <p:nvPicPr>
          <p:cNvPr id="213" name="Picture 212">
            <a:extLst>
              <a:ext uri="{FF2B5EF4-FFF2-40B4-BE49-F238E27FC236}">
                <a16:creationId xmlns:a16="http://schemas.microsoft.com/office/drawing/2014/main" id="{42EF1C27-3269-4172-AB20-F85DB79543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125" y="1405571"/>
            <a:ext cx="2586828" cy="2494374"/>
          </a:xfrm>
          <a:prstGeom prst="rect">
            <a:avLst/>
          </a:prstGeom>
        </p:spPr>
      </p:pic>
      <p:grpSp>
        <p:nvGrpSpPr>
          <p:cNvPr id="214" name="Group 213">
            <a:extLst>
              <a:ext uri="{FF2B5EF4-FFF2-40B4-BE49-F238E27FC236}">
                <a16:creationId xmlns:a16="http://schemas.microsoft.com/office/drawing/2014/main" id="{84189652-1319-4BB3-87EC-3763008A2B8C}"/>
              </a:ext>
            </a:extLst>
          </p:cNvPr>
          <p:cNvGrpSpPr/>
          <p:nvPr/>
        </p:nvGrpSpPr>
        <p:grpSpPr>
          <a:xfrm>
            <a:off x="1013080" y="4996636"/>
            <a:ext cx="111991" cy="111735"/>
            <a:chOff x="6576192" y="2279404"/>
            <a:chExt cx="252000" cy="251423"/>
          </a:xfrm>
        </p:grpSpPr>
        <p:sp>
          <p:nvSpPr>
            <p:cNvPr id="215" name="Oval 214">
              <a:extLst>
                <a:ext uri="{FF2B5EF4-FFF2-40B4-BE49-F238E27FC236}">
                  <a16:creationId xmlns:a16="http://schemas.microsoft.com/office/drawing/2014/main" id="{93B33A51-C8F8-4EA7-B862-A73AFEC6DCD7}"/>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a:extLst>
                <a:ext uri="{FF2B5EF4-FFF2-40B4-BE49-F238E27FC236}">
                  <a16:creationId xmlns:a16="http://schemas.microsoft.com/office/drawing/2014/main" id="{AFE6D979-2814-4BEA-9C33-D19348EAE0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17" name="Rectangle 216">
            <a:extLst>
              <a:ext uri="{FF2B5EF4-FFF2-40B4-BE49-F238E27FC236}">
                <a16:creationId xmlns:a16="http://schemas.microsoft.com/office/drawing/2014/main" id="{03EFDA39-6714-49A6-9EED-9BB636F37B73}"/>
              </a:ext>
            </a:extLst>
          </p:cNvPr>
          <p:cNvSpPr/>
          <p:nvPr/>
        </p:nvSpPr>
        <p:spPr>
          <a:xfrm>
            <a:off x="950125" y="4426511"/>
            <a:ext cx="1411842" cy="461665"/>
          </a:xfrm>
          <a:prstGeom prst="rect">
            <a:avLst/>
          </a:prstGeom>
        </p:spPr>
        <p:txBody>
          <a:bodyPr wrap="square">
            <a:spAutoFit/>
          </a:bodyPr>
          <a:lstStyle/>
          <a:p>
            <a:pP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p>
          <a:p>
            <a:pPr>
              <a:buClrTx/>
              <a:buFontTx/>
              <a:buNone/>
            </a:pPr>
            <a:r>
              <a:rPr lang="en-GB" sz="800" kern="1200" dirty="0">
                <a:solidFill>
                  <a:schemeClr val="bg1"/>
                </a:solidFill>
                <a:latin typeface="Roboto" pitchFamily="2" charset="0"/>
                <a:ea typeface="Roboto" pitchFamily="2" charset="0"/>
                <a:cs typeface="Arial" panose="020B0604020202020204" pitchFamily="34" charset="0"/>
              </a:rPr>
              <a:t>Maersk Line, </a:t>
            </a:r>
            <a:r>
              <a:rPr lang="en-GB" sz="800" kern="1200" dirty="0" err="1">
                <a:solidFill>
                  <a:schemeClr val="bg1"/>
                </a:solidFill>
                <a:latin typeface="Roboto" pitchFamily="2" charset="0"/>
                <a:ea typeface="Roboto" pitchFamily="2" charset="0"/>
                <a:cs typeface="Arial" panose="020B0604020202020204" pitchFamily="34" charset="0"/>
              </a:rPr>
              <a:t>Safmarine</a:t>
            </a:r>
            <a:r>
              <a:rPr lang="en-GB" sz="800" kern="1200" dirty="0">
                <a:solidFill>
                  <a:schemeClr val="bg1"/>
                </a:solidFill>
                <a:latin typeface="Roboto" pitchFamily="2" charset="0"/>
                <a:ea typeface="Roboto" pitchFamily="2" charset="0"/>
                <a:cs typeface="Arial" panose="020B0604020202020204" pitchFamily="34" charset="0"/>
              </a:rPr>
              <a:t>, Hamburg Sud, </a:t>
            </a:r>
            <a:r>
              <a:rPr lang="en-GB" sz="800" kern="1200" dirty="0" err="1">
                <a:solidFill>
                  <a:schemeClr val="bg1"/>
                </a:solidFill>
                <a:latin typeface="Roboto" pitchFamily="2" charset="0"/>
                <a:ea typeface="Roboto" pitchFamily="2" charset="0"/>
                <a:cs typeface="Arial" panose="020B0604020202020204" pitchFamily="34" charset="0"/>
              </a:rPr>
              <a:t>Sealand</a:t>
            </a:r>
            <a:r>
              <a:rPr lang="en-GB" sz="800" kern="1200" dirty="0">
                <a:solidFill>
                  <a:schemeClr val="bg1"/>
                </a:solidFill>
                <a:latin typeface="Roboto" pitchFamily="2" charset="0"/>
                <a:ea typeface="Roboto" pitchFamily="2" charset="0"/>
                <a:cs typeface="Arial" panose="020B0604020202020204" pitchFamily="34" charset="0"/>
              </a:rPr>
              <a:t> join </a:t>
            </a:r>
            <a:endParaRPr lang="en-US" sz="800" kern="1200" dirty="0">
              <a:solidFill>
                <a:schemeClr val="bg1"/>
              </a:solidFill>
              <a:latin typeface="Roboto" pitchFamily="2" charset="0"/>
              <a:ea typeface="Roboto" pitchFamily="2" charset="0"/>
              <a:cs typeface="Arial" panose="020B0604020202020204" pitchFamily="34" charset="0"/>
            </a:endParaRPr>
          </a:p>
        </p:txBody>
      </p:sp>
      <p:grpSp>
        <p:nvGrpSpPr>
          <p:cNvPr id="218" name="Group 217">
            <a:extLst>
              <a:ext uri="{FF2B5EF4-FFF2-40B4-BE49-F238E27FC236}">
                <a16:creationId xmlns:a16="http://schemas.microsoft.com/office/drawing/2014/main" id="{A02AE187-98FF-4E8F-B2A3-A3CD23A47FE3}"/>
              </a:ext>
            </a:extLst>
          </p:cNvPr>
          <p:cNvGrpSpPr/>
          <p:nvPr/>
        </p:nvGrpSpPr>
        <p:grpSpPr>
          <a:xfrm>
            <a:off x="7316550" y="2619606"/>
            <a:ext cx="111991" cy="111735"/>
            <a:chOff x="6576192" y="2279404"/>
            <a:chExt cx="252000" cy="251423"/>
          </a:xfrm>
        </p:grpSpPr>
        <p:sp>
          <p:nvSpPr>
            <p:cNvPr id="219" name="Oval 218">
              <a:extLst>
                <a:ext uri="{FF2B5EF4-FFF2-40B4-BE49-F238E27FC236}">
                  <a16:creationId xmlns:a16="http://schemas.microsoft.com/office/drawing/2014/main" id="{C11E7533-91D4-418F-8E6B-5E98C60FBCA6}"/>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0" name="Picture 219">
              <a:extLst>
                <a:ext uri="{FF2B5EF4-FFF2-40B4-BE49-F238E27FC236}">
                  <a16:creationId xmlns:a16="http://schemas.microsoft.com/office/drawing/2014/main" id="{BA64244F-E7AD-4D7D-882F-141FBD5BA3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21" name="Rectangle 220">
            <a:extLst>
              <a:ext uri="{FF2B5EF4-FFF2-40B4-BE49-F238E27FC236}">
                <a16:creationId xmlns:a16="http://schemas.microsoft.com/office/drawing/2014/main" id="{CBC33A1B-9DF5-413C-A280-6DCB2D7766D5}"/>
              </a:ext>
            </a:extLst>
          </p:cNvPr>
          <p:cNvSpPr/>
          <p:nvPr/>
        </p:nvSpPr>
        <p:spPr>
          <a:xfrm>
            <a:off x="5691834" y="2334157"/>
            <a:ext cx="1672896" cy="338554"/>
          </a:xfrm>
          <a:prstGeom prst="rect">
            <a:avLst/>
          </a:prstGeom>
        </p:spPr>
        <p:txBody>
          <a:bodyPr wrap="square">
            <a:spAutoFit/>
          </a:bodyPr>
          <a:lstStyle/>
          <a:p>
            <a:pPr algn="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p>
          <a:p>
            <a:pPr algn="r">
              <a:buClrTx/>
              <a:buFontTx/>
              <a:buNone/>
            </a:pPr>
            <a:r>
              <a:rPr lang="en-GB" sz="800" kern="1200" dirty="0">
                <a:solidFill>
                  <a:schemeClr val="bg1"/>
                </a:solidFill>
                <a:latin typeface="Roboto" pitchFamily="2" charset="0"/>
                <a:ea typeface="Roboto" pitchFamily="2" charset="0"/>
                <a:cs typeface="Arial" panose="020B0604020202020204" pitchFamily="34" charset="0"/>
              </a:rPr>
              <a:t>ZIM joins</a:t>
            </a:r>
            <a:endParaRPr lang="en-US" sz="800" u="sng" kern="1200" dirty="0">
              <a:solidFill>
                <a:schemeClr val="bg1"/>
              </a:solidFill>
              <a:latin typeface="Roboto" pitchFamily="2" charset="0"/>
              <a:ea typeface="Roboto" pitchFamily="2" charset="0"/>
              <a:cs typeface="Arial" panose="020B0604020202020204" pitchFamily="34" charset="0"/>
            </a:endParaRPr>
          </a:p>
        </p:txBody>
      </p:sp>
      <p:grpSp>
        <p:nvGrpSpPr>
          <p:cNvPr id="222" name="Group 221">
            <a:extLst>
              <a:ext uri="{FF2B5EF4-FFF2-40B4-BE49-F238E27FC236}">
                <a16:creationId xmlns:a16="http://schemas.microsoft.com/office/drawing/2014/main" id="{D2B9716B-F9A8-4379-9A80-2ADB586AFEDC}"/>
              </a:ext>
            </a:extLst>
          </p:cNvPr>
          <p:cNvGrpSpPr/>
          <p:nvPr/>
        </p:nvGrpSpPr>
        <p:grpSpPr>
          <a:xfrm>
            <a:off x="5591531" y="3946590"/>
            <a:ext cx="111991" cy="111735"/>
            <a:chOff x="6576192" y="2279404"/>
            <a:chExt cx="252000" cy="251423"/>
          </a:xfrm>
        </p:grpSpPr>
        <p:sp>
          <p:nvSpPr>
            <p:cNvPr id="223" name="Oval 222">
              <a:extLst>
                <a:ext uri="{FF2B5EF4-FFF2-40B4-BE49-F238E27FC236}">
                  <a16:creationId xmlns:a16="http://schemas.microsoft.com/office/drawing/2014/main" id="{EB320544-A408-4B5B-AF1D-ED0223C6B3A9}"/>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4" name="Picture 223">
              <a:extLst>
                <a:ext uri="{FF2B5EF4-FFF2-40B4-BE49-F238E27FC236}">
                  <a16:creationId xmlns:a16="http://schemas.microsoft.com/office/drawing/2014/main" id="{54A9BCEC-1DB5-427B-9DDC-ABAC4438C1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25" name="Rectangle 224">
            <a:extLst>
              <a:ext uri="{FF2B5EF4-FFF2-40B4-BE49-F238E27FC236}">
                <a16:creationId xmlns:a16="http://schemas.microsoft.com/office/drawing/2014/main" id="{8E981B35-E80D-47BE-9DCD-373F66711AF3}"/>
              </a:ext>
            </a:extLst>
          </p:cNvPr>
          <p:cNvSpPr/>
          <p:nvPr/>
        </p:nvSpPr>
        <p:spPr>
          <a:xfrm>
            <a:off x="3915292" y="3682696"/>
            <a:ext cx="1672896" cy="338554"/>
          </a:xfrm>
          <a:prstGeom prst="rect">
            <a:avLst/>
          </a:prstGeom>
        </p:spPr>
        <p:txBody>
          <a:bodyPr wrap="square">
            <a:spAutoFit/>
          </a:bodyPr>
          <a:lstStyle/>
          <a:p>
            <a:pPr algn="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endParaRPr lang="en-GB" sz="800" kern="1200" dirty="0">
              <a:solidFill>
                <a:schemeClr val="bg1"/>
              </a:solidFill>
              <a:latin typeface="Roboto" pitchFamily="2" charset="0"/>
              <a:ea typeface="Roboto" pitchFamily="2" charset="0"/>
              <a:cs typeface="Arial" panose="020B0604020202020204" pitchFamily="34" charset="0"/>
            </a:endParaRPr>
          </a:p>
          <a:p>
            <a:pPr algn="r">
              <a:buClrTx/>
              <a:buFontTx/>
              <a:buNone/>
            </a:pPr>
            <a:r>
              <a:rPr lang="en-GB" sz="800" kern="1200" dirty="0">
                <a:solidFill>
                  <a:schemeClr val="bg1"/>
                </a:solidFill>
                <a:latin typeface="Roboto" pitchFamily="2" charset="0"/>
                <a:ea typeface="Roboto" pitchFamily="2" charset="0"/>
                <a:cs typeface="Arial" panose="020B0604020202020204" pitchFamily="34" charset="0"/>
              </a:rPr>
              <a:t>PIL join</a:t>
            </a:r>
            <a:endParaRPr lang="en-US" sz="800" u="sng" kern="1200" dirty="0">
              <a:solidFill>
                <a:schemeClr val="bg1"/>
              </a:solidFill>
              <a:latin typeface="Roboto" pitchFamily="2" charset="0"/>
              <a:ea typeface="Roboto" pitchFamily="2" charset="0"/>
              <a:cs typeface="Arial" panose="020B0604020202020204" pitchFamily="34" charset="0"/>
            </a:endParaRPr>
          </a:p>
        </p:txBody>
      </p:sp>
      <p:grpSp>
        <p:nvGrpSpPr>
          <p:cNvPr id="226" name="Group 225">
            <a:extLst>
              <a:ext uri="{FF2B5EF4-FFF2-40B4-BE49-F238E27FC236}">
                <a16:creationId xmlns:a16="http://schemas.microsoft.com/office/drawing/2014/main" id="{1E1D38A8-211C-4A3A-A898-79B85A011BBF}"/>
              </a:ext>
            </a:extLst>
          </p:cNvPr>
          <p:cNvGrpSpPr/>
          <p:nvPr/>
        </p:nvGrpSpPr>
        <p:grpSpPr>
          <a:xfrm>
            <a:off x="6901927" y="3063656"/>
            <a:ext cx="111991" cy="111735"/>
            <a:chOff x="6576192" y="2279404"/>
            <a:chExt cx="252000" cy="251423"/>
          </a:xfrm>
        </p:grpSpPr>
        <p:sp>
          <p:nvSpPr>
            <p:cNvPr id="227" name="Oval 226">
              <a:extLst>
                <a:ext uri="{FF2B5EF4-FFF2-40B4-BE49-F238E27FC236}">
                  <a16:creationId xmlns:a16="http://schemas.microsoft.com/office/drawing/2014/main" id="{7B0D878B-F214-44B1-9467-8848CD7B8810}"/>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8" name="Picture 227">
              <a:extLst>
                <a:ext uri="{FF2B5EF4-FFF2-40B4-BE49-F238E27FC236}">
                  <a16:creationId xmlns:a16="http://schemas.microsoft.com/office/drawing/2014/main" id="{CD205F8C-9A79-40AC-81AF-BEEC01F199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29" name="Rectangle 228">
            <a:extLst>
              <a:ext uri="{FF2B5EF4-FFF2-40B4-BE49-F238E27FC236}">
                <a16:creationId xmlns:a16="http://schemas.microsoft.com/office/drawing/2014/main" id="{53A8619D-B1DD-4B8A-8F3B-1160F4B7B886}"/>
              </a:ext>
            </a:extLst>
          </p:cNvPr>
          <p:cNvSpPr/>
          <p:nvPr/>
        </p:nvSpPr>
        <p:spPr>
          <a:xfrm>
            <a:off x="5257171" y="2733697"/>
            <a:ext cx="1672896" cy="338554"/>
          </a:xfrm>
          <a:prstGeom prst="rect">
            <a:avLst/>
          </a:prstGeom>
        </p:spPr>
        <p:txBody>
          <a:bodyPr wrap="square">
            <a:spAutoFit/>
          </a:bodyPr>
          <a:lstStyle/>
          <a:p>
            <a:pPr algn="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p>
          <a:p>
            <a:pPr algn="r">
              <a:buClrTx/>
              <a:buFontTx/>
              <a:buNone/>
            </a:pPr>
            <a:r>
              <a:rPr lang="en-GB" sz="800" kern="1200" dirty="0">
                <a:solidFill>
                  <a:schemeClr val="bg1"/>
                </a:solidFill>
                <a:latin typeface="Roboto" pitchFamily="2" charset="0"/>
                <a:ea typeface="Roboto" pitchFamily="2" charset="0"/>
                <a:cs typeface="Arial" panose="020B0604020202020204" pitchFamily="34" charset="0"/>
              </a:rPr>
              <a:t>Seaboard Marine and KMTC join</a:t>
            </a:r>
            <a:endParaRPr lang="en-US" sz="800" kern="1200" dirty="0">
              <a:solidFill>
                <a:schemeClr val="bg1"/>
              </a:solidFill>
              <a:latin typeface="Roboto" pitchFamily="2" charset="0"/>
              <a:ea typeface="Roboto" pitchFamily="2" charset="0"/>
              <a:cs typeface="Arial" panose="020B0604020202020204" pitchFamily="34" charset="0"/>
            </a:endParaRPr>
          </a:p>
        </p:txBody>
      </p:sp>
      <p:grpSp>
        <p:nvGrpSpPr>
          <p:cNvPr id="230" name="Group 229">
            <a:extLst>
              <a:ext uri="{FF2B5EF4-FFF2-40B4-BE49-F238E27FC236}">
                <a16:creationId xmlns:a16="http://schemas.microsoft.com/office/drawing/2014/main" id="{61CF3FF9-3C55-412E-9E57-B593F5310F72}"/>
              </a:ext>
            </a:extLst>
          </p:cNvPr>
          <p:cNvGrpSpPr/>
          <p:nvPr/>
        </p:nvGrpSpPr>
        <p:grpSpPr>
          <a:xfrm>
            <a:off x="6251492" y="3579663"/>
            <a:ext cx="111991" cy="111735"/>
            <a:chOff x="6576192" y="2279404"/>
            <a:chExt cx="252000" cy="251423"/>
          </a:xfrm>
        </p:grpSpPr>
        <p:sp>
          <p:nvSpPr>
            <p:cNvPr id="231" name="Oval 230">
              <a:extLst>
                <a:ext uri="{FF2B5EF4-FFF2-40B4-BE49-F238E27FC236}">
                  <a16:creationId xmlns:a16="http://schemas.microsoft.com/office/drawing/2014/main" id="{EE73D1D7-A53B-4173-BC0C-B86B565BD29E}"/>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2" name="Picture 231">
              <a:extLst>
                <a:ext uri="{FF2B5EF4-FFF2-40B4-BE49-F238E27FC236}">
                  <a16:creationId xmlns:a16="http://schemas.microsoft.com/office/drawing/2014/main" id="{053A3328-3EF5-4CE7-AF54-EF620D14E9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33" name="Rectangle 232">
            <a:extLst>
              <a:ext uri="{FF2B5EF4-FFF2-40B4-BE49-F238E27FC236}">
                <a16:creationId xmlns:a16="http://schemas.microsoft.com/office/drawing/2014/main" id="{B12464D9-DF8F-4ADE-A6DE-B93059489639}"/>
              </a:ext>
            </a:extLst>
          </p:cNvPr>
          <p:cNvSpPr/>
          <p:nvPr/>
        </p:nvSpPr>
        <p:spPr>
          <a:xfrm>
            <a:off x="4623534" y="3267642"/>
            <a:ext cx="1672896" cy="338554"/>
          </a:xfrm>
          <a:prstGeom prst="rect">
            <a:avLst/>
          </a:prstGeom>
        </p:spPr>
        <p:txBody>
          <a:bodyPr wrap="square">
            <a:spAutoFit/>
          </a:bodyPr>
          <a:lstStyle/>
          <a:p>
            <a:pPr algn="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p>
          <a:p>
            <a:pPr algn="r">
              <a:buClrTx/>
              <a:buFontTx/>
              <a:buNone/>
            </a:pPr>
            <a:r>
              <a:rPr lang="en-GB" sz="800" kern="1200" dirty="0" err="1">
                <a:solidFill>
                  <a:schemeClr val="bg1"/>
                </a:solidFill>
                <a:latin typeface="Roboto" pitchFamily="2" charset="0"/>
                <a:ea typeface="Roboto" pitchFamily="2" charset="0"/>
                <a:cs typeface="Arial" panose="020B0604020202020204" pitchFamily="34" charset="0"/>
              </a:rPr>
              <a:t>Namsung</a:t>
            </a:r>
            <a:r>
              <a:rPr lang="en-GB" sz="800" kern="1200" dirty="0">
                <a:solidFill>
                  <a:schemeClr val="bg1"/>
                </a:solidFill>
                <a:latin typeface="Roboto" pitchFamily="2" charset="0"/>
                <a:ea typeface="Roboto" pitchFamily="2" charset="0"/>
                <a:cs typeface="Arial" panose="020B0604020202020204" pitchFamily="34" charset="0"/>
              </a:rPr>
              <a:t> and </a:t>
            </a:r>
            <a:r>
              <a:rPr lang="en-GB" sz="800" kern="1200" dirty="0" err="1">
                <a:solidFill>
                  <a:schemeClr val="bg1"/>
                </a:solidFill>
                <a:latin typeface="Roboto" pitchFamily="2" charset="0"/>
                <a:ea typeface="Roboto" pitchFamily="2" charset="0"/>
                <a:cs typeface="Arial" panose="020B0604020202020204" pitchFamily="34" charset="0"/>
              </a:rPr>
              <a:t>Boluda</a:t>
            </a:r>
            <a:r>
              <a:rPr lang="en-GB" sz="800" kern="1200" dirty="0">
                <a:solidFill>
                  <a:schemeClr val="bg1"/>
                </a:solidFill>
                <a:latin typeface="Roboto" pitchFamily="2" charset="0"/>
                <a:ea typeface="Roboto" pitchFamily="2" charset="0"/>
                <a:cs typeface="Arial" panose="020B0604020202020204" pitchFamily="34" charset="0"/>
              </a:rPr>
              <a:t> join</a:t>
            </a:r>
            <a:endParaRPr lang="en-US" sz="800" u="sng" kern="1200" dirty="0">
              <a:solidFill>
                <a:schemeClr val="bg1"/>
              </a:solidFill>
              <a:latin typeface="Roboto" pitchFamily="2" charset="0"/>
              <a:ea typeface="Roboto" pitchFamily="2" charset="0"/>
              <a:cs typeface="Arial" panose="020B0604020202020204" pitchFamily="34" charset="0"/>
            </a:endParaRPr>
          </a:p>
        </p:txBody>
      </p:sp>
      <p:grpSp>
        <p:nvGrpSpPr>
          <p:cNvPr id="234" name="Group 233">
            <a:extLst>
              <a:ext uri="{FF2B5EF4-FFF2-40B4-BE49-F238E27FC236}">
                <a16:creationId xmlns:a16="http://schemas.microsoft.com/office/drawing/2014/main" id="{8BFEF4E5-FD60-476F-A390-8CFA3BB74826}"/>
              </a:ext>
            </a:extLst>
          </p:cNvPr>
          <p:cNvGrpSpPr/>
          <p:nvPr/>
        </p:nvGrpSpPr>
        <p:grpSpPr>
          <a:xfrm>
            <a:off x="7580340" y="2217362"/>
            <a:ext cx="111991" cy="111735"/>
            <a:chOff x="6576192" y="2279404"/>
            <a:chExt cx="252000" cy="251423"/>
          </a:xfrm>
        </p:grpSpPr>
        <p:sp>
          <p:nvSpPr>
            <p:cNvPr id="235" name="Oval 234">
              <a:extLst>
                <a:ext uri="{FF2B5EF4-FFF2-40B4-BE49-F238E27FC236}">
                  <a16:creationId xmlns:a16="http://schemas.microsoft.com/office/drawing/2014/main" id="{ACBF1AE1-6B6B-4006-95CB-7DBAD2137C05}"/>
                </a:ext>
              </a:extLst>
            </p:cNvPr>
            <p:cNvSpPr/>
            <p:nvPr/>
          </p:nvSpPr>
          <p:spPr>
            <a:xfrm>
              <a:off x="6591240" y="2289114"/>
              <a:ext cx="230436" cy="23043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ABD1E1B5-084A-4268-8467-E2D8EA4D10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2" y="2279404"/>
              <a:ext cx="252000" cy="251423"/>
            </a:xfrm>
            <a:prstGeom prst="rect">
              <a:avLst/>
            </a:prstGeom>
            <a:noFill/>
          </p:spPr>
        </p:pic>
      </p:grpSp>
      <p:sp>
        <p:nvSpPr>
          <p:cNvPr id="237" name="Rectangle 236">
            <a:extLst>
              <a:ext uri="{FF2B5EF4-FFF2-40B4-BE49-F238E27FC236}">
                <a16:creationId xmlns:a16="http://schemas.microsoft.com/office/drawing/2014/main" id="{6AF16BFF-D7C7-4D81-8562-6CBB6FD18127}"/>
              </a:ext>
            </a:extLst>
          </p:cNvPr>
          <p:cNvSpPr/>
          <p:nvPr/>
        </p:nvSpPr>
        <p:spPr>
          <a:xfrm>
            <a:off x="5955624" y="1931913"/>
            <a:ext cx="1672896" cy="338554"/>
          </a:xfrm>
          <a:prstGeom prst="rect">
            <a:avLst/>
          </a:prstGeom>
        </p:spPr>
        <p:txBody>
          <a:bodyPr wrap="square">
            <a:spAutoFit/>
          </a:bodyPr>
          <a:lstStyle/>
          <a:p>
            <a:pPr algn="r">
              <a:buClrTx/>
              <a:buFontTx/>
              <a:buNone/>
            </a:pPr>
            <a:r>
              <a:rPr lang="en-GB" sz="800" b="1" kern="1200" dirty="0">
                <a:solidFill>
                  <a:schemeClr val="bg1"/>
                </a:solidFill>
                <a:latin typeface="Roboto" pitchFamily="2" charset="0"/>
                <a:ea typeface="Roboto" pitchFamily="2" charset="0"/>
                <a:cs typeface="Arial" panose="020B0604020202020204" pitchFamily="34" charset="0"/>
              </a:rPr>
              <a:t>Ocean carrier additions:</a:t>
            </a:r>
          </a:p>
          <a:p>
            <a:pPr algn="r">
              <a:buClrTx/>
              <a:buFontTx/>
              <a:buNone/>
            </a:pPr>
            <a:r>
              <a:rPr lang="en-GB" sz="800" kern="1200" dirty="0">
                <a:solidFill>
                  <a:schemeClr val="bg1"/>
                </a:solidFill>
                <a:latin typeface="Roboto" pitchFamily="2" charset="0"/>
                <a:ea typeface="Roboto" pitchFamily="2" charset="0"/>
                <a:cs typeface="Arial" panose="020B0604020202020204" pitchFamily="34" charset="0"/>
              </a:rPr>
              <a:t>CMA and MSC join</a:t>
            </a:r>
            <a:endParaRPr lang="en-US" sz="800" u="sng" kern="1200" dirty="0">
              <a:solidFill>
                <a:schemeClr val="bg1"/>
              </a:solidFill>
              <a:latin typeface="Roboto" pitchFamily="2" charset="0"/>
              <a:ea typeface="Roboto" pitchFamily="2" charset="0"/>
              <a:cs typeface="Arial" panose="020B0604020202020204" pitchFamily="34" charset="0"/>
            </a:endParaRPr>
          </a:p>
        </p:txBody>
      </p:sp>
      <p:sp>
        <p:nvSpPr>
          <p:cNvPr id="238" name="Title 13">
            <a:extLst>
              <a:ext uri="{FF2B5EF4-FFF2-40B4-BE49-F238E27FC236}">
                <a16:creationId xmlns:a16="http://schemas.microsoft.com/office/drawing/2014/main" id="{A2751E85-2277-4D08-ACC4-2DDE14D93282}"/>
              </a:ext>
            </a:extLst>
          </p:cNvPr>
          <p:cNvSpPr txBox="1">
            <a:spLocks/>
          </p:cNvSpPr>
          <p:nvPr/>
        </p:nvSpPr>
        <p:spPr>
          <a:xfrm>
            <a:off x="378961" y="805868"/>
            <a:ext cx="4279545" cy="464245"/>
          </a:xfrm>
          <a:prstGeom prst="rect">
            <a:avLst/>
          </a:prstGeom>
        </p:spPr>
        <p:txBody>
          <a:bodyPr vert="horz" lIns="90000" tIns="0" rIns="91440" bIns="45720" rtlCol="0" anchor="t">
            <a:noAutofit/>
          </a:bodyPr>
          <a:lstStyle>
            <a:lvl1pPr algn="l" defTabSz="685800" rtl="0" eaLnBrk="1" latinLnBrk="0" hangingPunct="1">
              <a:lnSpc>
                <a:spcPct val="80000"/>
              </a:lnSpc>
              <a:spcBef>
                <a:spcPct val="0"/>
              </a:spcBef>
              <a:buNone/>
              <a:defRPr sz="2700" b="1" i="0" kern="1200">
                <a:solidFill>
                  <a:srgbClr val="EF660B"/>
                </a:solidFill>
                <a:latin typeface="GrotzecHdCn" pitchFamily="2" charset="77"/>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lang="en-US" sz="3600" dirty="0">
                <a:solidFill>
                  <a:schemeClr val="bg1"/>
                </a:solidFill>
              </a:rPr>
              <a:t>TRADELENS JOURNEY</a:t>
            </a:r>
            <a:endParaRPr kumimoji="0" lang="en-US" sz="3600" b="1"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05192577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11" name="Google Shape;111;p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Text Placeholder 18">
            <a:extLst>
              <a:ext uri="{FF2B5EF4-FFF2-40B4-BE49-F238E27FC236}">
                <a16:creationId xmlns:a16="http://schemas.microsoft.com/office/drawing/2014/main" id="{9AE336EB-3D6A-44C5-B9C6-0C0D263E779F}"/>
              </a:ext>
            </a:extLst>
          </p:cNvPr>
          <p:cNvSpPr txBox="1">
            <a:spLocks/>
          </p:cNvSpPr>
          <p:nvPr/>
        </p:nvSpPr>
        <p:spPr>
          <a:xfrm>
            <a:off x="378961" y="1630731"/>
            <a:ext cx="6040092" cy="1201000"/>
          </a:xfrm>
          <a:prstGeom prst="rect">
            <a:avLst/>
          </a:prstGeom>
        </p:spPr>
        <p:txBody>
          <a:bodyPr vert="horz" lIns="90000" tIns="46800" rIns="90000" bIns="46800" rtlCol="0">
            <a:noAutofit/>
          </a:bodyPr>
          <a:lstStyle>
            <a:lvl1pPr marL="15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1pPr>
            <a:lvl2pPr marL="51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2pPr>
            <a:lvl3pPr marL="87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3pPr>
            <a:lvl4pPr marL="123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4pPr>
            <a:lvl5pPr marL="159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 marR="0" lvl="0" indent="0" algn="l" defTabSz="914400" rtl="0" eaLnBrk="1" fontAlgn="ctr" latinLnBrk="0" hangingPunct="1">
              <a:lnSpc>
                <a:spcPct val="100000"/>
              </a:lnSpc>
              <a:spcBef>
                <a:spcPts val="0"/>
              </a:spcBef>
              <a:spcAft>
                <a:spcPts val="0"/>
              </a:spcAft>
              <a:buClrTx/>
              <a:buSzPct val="80000"/>
              <a:buFontTx/>
              <a:buNone/>
              <a:tabLst/>
              <a:defRPr/>
            </a:pPr>
            <a:r>
              <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rPr>
              <a:t>TradeLens is a neutral platform that is available to participants of any party to a shipment, anywhere in the world. The platform provides a way for all major logistics and permissioned participants to immediately contribute to and extract value from the TradeLens network.</a:t>
            </a:r>
          </a:p>
          <a:p>
            <a:pPr marL="158400" marR="0" lvl="0" indent="-156600" algn="l" defTabSz="914400" rtl="0" eaLnBrk="1" fontAlgn="ctr" latinLnBrk="0" hangingPunct="1">
              <a:lnSpc>
                <a:spcPct val="100000"/>
              </a:lnSpc>
              <a:spcBef>
                <a:spcPts val="0"/>
              </a:spcBef>
              <a:spcAft>
                <a:spcPts val="0"/>
              </a:spcAft>
              <a:buClrTx/>
              <a:buSzPct val="80000"/>
              <a:buFontTx/>
              <a:buBlip>
                <a:blip r:embed="rId4"/>
              </a:buBlip>
              <a:tabLst/>
              <a:defRPr/>
            </a:pPr>
            <a:endPar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a:p>
            <a:pPr marL="1800" marR="0" lvl="0" indent="0" algn="l" defTabSz="914400" rtl="0" eaLnBrk="1" fontAlgn="ctr" latinLnBrk="0" hangingPunct="1">
              <a:lnSpc>
                <a:spcPct val="100000"/>
              </a:lnSpc>
              <a:spcBef>
                <a:spcPts val="0"/>
              </a:spcBef>
              <a:spcAft>
                <a:spcPts val="0"/>
              </a:spcAft>
              <a:buClrTx/>
              <a:buSzPct val="80000"/>
              <a:buFontTx/>
              <a:buNone/>
              <a:tabLst/>
              <a:defRPr/>
            </a:pPr>
            <a:r>
              <a:rPr kumimoji="0" lang="en-GB" sz="1100" b="1" i="0" u="none" strike="noStrike" kern="1200" cap="none" spc="0" normalizeH="0" baseline="0" noProof="0" dirty="0">
                <a:ln>
                  <a:noFill/>
                </a:ln>
                <a:solidFill>
                  <a:schemeClr val="bg1"/>
                </a:solidFill>
                <a:effectLst/>
                <a:uLnTx/>
                <a:uFillTx/>
                <a:latin typeface="Roboto" pitchFamily="2" charset="0"/>
                <a:ea typeface="Roboto" pitchFamily="2" charset="0"/>
                <a:cs typeface="+mn-cs"/>
              </a:rPr>
              <a:t>TradeLens is committed to the promotion and adoption of standards and interoperability of platforms.</a:t>
            </a:r>
          </a:p>
          <a:p>
            <a:pPr marL="1800" marR="0" lvl="0" indent="0" algn="l" defTabSz="914400" rtl="0" eaLnBrk="1" fontAlgn="ctr" latinLnBrk="0" hangingPunct="1">
              <a:lnSpc>
                <a:spcPct val="100000"/>
              </a:lnSpc>
              <a:spcBef>
                <a:spcPts val="0"/>
              </a:spcBef>
              <a:spcAft>
                <a:spcPts val="0"/>
              </a:spcAft>
              <a:buClrTx/>
              <a:buSzPct val="80000"/>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Roboto" pitchFamily="2" charset="0"/>
              <a:ea typeface="Roboto" pitchFamily="2" charset="0"/>
              <a:cs typeface="+mn-cs"/>
            </a:endParaRPr>
          </a:p>
        </p:txBody>
      </p:sp>
      <p:pic>
        <p:nvPicPr>
          <p:cNvPr id="24" name="Picture 23">
            <a:extLst>
              <a:ext uri="{FF2B5EF4-FFF2-40B4-BE49-F238E27FC236}">
                <a16:creationId xmlns:a16="http://schemas.microsoft.com/office/drawing/2014/main" id="{5316C1C2-2C57-4B03-989A-DB1D59A0FE21}"/>
              </a:ext>
            </a:extLst>
          </p:cNvPr>
          <p:cNvPicPr>
            <a:picLocks noChangeAspect="1"/>
          </p:cNvPicPr>
          <p:nvPr/>
        </p:nvPicPr>
        <p:blipFill>
          <a:blip r:embed="rId5"/>
          <a:stretch>
            <a:fillRect/>
          </a:stretch>
        </p:blipFill>
        <p:spPr>
          <a:xfrm>
            <a:off x="5337032" y="953967"/>
            <a:ext cx="3698053" cy="4956965"/>
          </a:xfrm>
          <a:prstGeom prst="rect">
            <a:avLst/>
          </a:prstGeom>
        </p:spPr>
      </p:pic>
      <p:cxnSp>
        <p:nvCxnSpPr>
          <p:cNvPr id="25" name="Straight Connector 24">
            <a:extLst>
              <a:ext uri="{FF2B5EF4-FFF2-40B4-BE49-F238E27FC236}">
                <a16:creationId xmlns:a16="http://schemas.microsoft.com/office/drawing/2014/main" id="{3CBDA675-17CB-4DE8-983F-38563991E85E}"/>
              </a:ext>
            </a:extLst>
          </p:cNvPr>
          <p:cNvCxnSpPr>
            <a:cxnSpLocks/>
          </p:cNvCxnSpPr>
          <p:nvPr/>
        </p:nvCxnSpPr>
        <p:spPr>
          <a:xfrm>
            <a:off x="487680" y="2729394"/>
            <a:ext cx="2508117" cy="0"/>
          </a:xfrm>
          <a:prstGeom prst="line">
            <a:avLst/>
          </a:prstGeom>
          <a:noFill/>
          <a:ln w="9525" cap="flat" cmpd="sng" algn="ctr">
            <a:solidFill>
              <a:srgbClr val="EB6A15"/>
            </a:solidFill>
            <a:prstDash val="solid"/>
            <a:miter lim="800000"/>
          </a:ln>
          <a:effectLst/>
        </p:spPr>
      </p:cxnSp>
      <p:sp>
        <p:nvSpPr>
          <p:cNvPr id="26" name="Title 13">
            <a:extLst>
              <a:ext uri="{FF2B5EF4-FFF2-40B4-BE49-F238E27FC236}">
                <a16:creationId xmlns:a16="http://schemas.microsoft.com/office/drawing/2014/main" id="{DF02E69C-6F21-4A2C-BE00-46B70B1BC805}"/>
              </a:ext>
            </a:extLst>
          </p:cNvPr>
          <p:cNvSpPr txBox="1">
            <a:spLocks/>
          </p:cNvSpPr>
          <p:nvPr/>
        </p:nvSpPr>
        <p:spPr>
          <a:xfrm>
            <a:off x="543945" y="3074332"/>
            <a:ext cx="5121359" cy="72626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TradeLens will work closely with the advisory board, ecosystem members and standards bodies to help the industry develop and adopt standard codes and data models. The TradeLens data model and access control scheme aligns with UN/CEFACT.</a:t>
            </a:r>
          </a:p>
        </p:txBody>
      </p:sp>
      <p:sp>
        <p:nvSpPr>
          <p:cNvPr id="27" name="Title 13">
            <a:extLst>
              <a:ext uri="{FF2B5EF4-FFF2-40B4-BE49-F238E27FC236}">
                <a16:creationId xmlns:a16="http://schemas.microsoft.com/office/drawing/2014/main" id="{9B67422B-349C-418C-9941-1136284C1397}"/>
              </a:ext>
            </a:extLst>
          </p:cNvPr>
          <p:cNvSpPr txBox="1">
            <a:spLocks/>
          </p:cNvSpPr>
          <p:nvPr/>
        </p:nvSpPr>
        <p:spPr>
          <a:xfrm>
            <a:off x="368849" y="2874016"/>
            <a:ext cx="4380155" cy="2614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Clr>
                <a:srgbClr val="EF660B"/>
              </a:buClr>
              <a:buSzPct val="80000"/>
              <a:buFontTx/>
              <a:buBlip>
                <a:blip r:embed="rId4"/>
              </a:buBlip>
            </a:pPr>
            <a:r>
              <a:rPr lang="en-GB" sz="1100" b="1" dirty="0">
                <a:solidFill>
                  <a:schemeClr val="bg1"/>
                </a:solidFill>
                <a:latin typeface="Roboto" pitchFamily="2" charset="0"/>
                <a:ea typeface="Roboto" pitchFamily="2" charset="0"/>
              </a:rPr>
              <a:t>Information standardization</a:t>
            </a:r>
          </a:p>
        </p:txBody>
      </p:sp>
      <p:sp>
        <p:nvSpPr>
          <p:cNvPr id="28" name="Title 13">
            <a:extLst>
              <a:ext uri="{FF2B5EF4-FFF2-40B4-BE49-F238E27FC236}">
                <a16:creationId xmlns:a16="http://schemas.microsoft.com/office/drawing/2014/main" id="{DABE8391-302B-4DA9-AF9C-CE95B9E64D0D}"/>
              </a:ext>
            </a:extLst>
          </p:cNvPr>
          <p:cNvSpPr txBox="1">
            <a:spLocks/>
          </p:cNvSpPr>
          <p:nvPr/>
        </p:nvSpPr>
        <p:spPr>
          <a:xfrm>
            <a:off x="543947" y="4076479"/>
            <a:ext cx="4902000" cy="58970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TradeLens is committed to openness, with all functionality surfaced via non- proprietary, publicly available APIs that are designed specifically for ease of integration.</a:t>
            </a:r>
          </a:p>
        </p:txBody>
      </p:sp>
      <p:sp>
        <p:nvSpPr>
          <p:cNvPr id="29" name="Title 13">
            <a:extLst>
              <a:ext uri="{FF2B5EF4-FFF2-40B4-BE49-F238E27FC236}">
                <a16:creationId xmlns:a16="http://schemas.microsoft.com/office/drawing/2014/main" id="{C582FFFE-FDE7-4CBF-B335-FA8C82FB3D54}"/>
              </a:ext>
            </a:extLst>
          </p:cNvPr>
          <p:cNvSpPr txBox="1">
            <a:spLocks/>
          </p:cNvSpPr>
          <p:nvPr/>
        </p:nvSpPr>
        <p:spPr>
          <a:xfrm>
            <a:off x="368848" y="3880270"/>
            <a:ext cx="4380155" cy="2614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Clr>
                <a:srgbClr val="EF660B"/>
              </a:buClr>
              <a:buSzPct val="80000"/>
              <a:buFontTx/>
              <a:buBlip>
                <a:blip r:embed="rId4"/>
              </a:buBlip>
            </a:pPr>
            <a:r>
              <a:rPr lang="en-GB" sz="1100" b="1" dirty="0">
                <a:solidFill>
                  <a:schemeClr val="bg1"/>
                </a:solidFill>
                <a:latin typeface="Roboto" pitchFamily="2" charset="0"/>
                <a:ea typeface="Roboto" pitchFamily="2" charset="0"/>
              </a:rPr>
              <a:t>Interface standards</a:t>
            </a:r>
          </a:p>
        </p:txBody>
      </p:sp>
      <p:sp>
        <p:nvSpPr>
          <p:cNvPr id="30" name="Title 13">
            <a:extLst>
              <a:ext uri="{FF2B5EF4-FFF2-40B4-BE49-F238E27FC236}">
                <a16:creationId xmlns:a16="http://schemas.microsoft.com/office/drawing/2014/main" id="{47E81296-2AD4-4653-98A2-788D07D7D022}"/>
              </a:ext>
            </a:extLst>
          </p:cNvPr>
          <p:cNvSpPr txBox="1">
            <a:spLocks/>
          </p:cNvSpPr>
          <p:nvPr/>
        </p:nvSpPr>
        <p:spPr>
          <a:xfrm>
            <a:off x="543947" y="4942069"/>
            <a:ext cx="4902000" cy="72626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The TradeLens platform has full intentions to follow blockchain-based standards evolving in the industry, inclusive of cross-ledger namespace and transfers or information between ledgers.</a:t>
            </a:r>
          </a:p>
        </p:txBody>
      </p:sp>
      <p:sp>
        <p:nvSpPr>
          <p:cNvPr id="31" name="Title 13">
            <a:extLst>
              <a:ext uri="{FF2B5EF4-FFF2-40B4-BE49-F238E27FC236}">
                <a16:creationId xmlns:a16="http://schemas.microsoft.com/office/drawing/2014/main" id="{1FE55DA1-2C2D-4647-BE75-78E97CAC8D2F}"/>
              </a:ext>
            </a:extLst>
          </p:cNvPr>
          <p:cNvSpPr txBox="1">
            <a:spLocks/>
          </p:cNvSpPr>
          <p:nvPr/>
        </p:nvSpPr>
        <p:spPr>
          <a:xfrm>
            <a:off x="368849" y="4741753"/>
            <a:ext cx="4380155" cy="2614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Clr>
                <a:srgbClr val="EF660B"/>
              </a:buClr>
              <a:buSzPct val="80000"/>
              <a:buFontTx/>
              <a:buBlip>
                <a:blip r:embed="rId4"/>
              </a:buBlip>
            </a:pPr>
            <a:r>
              <a:rPr lang="en-GB" sz="1100" b="1" dirty="0">
                <a:solidFill>
                  <a:schemeClr val="bg1"/>
                </a:solidFill>
                <a:latin typeface="Roboto" pitchFamily="2" charset="0"/>
                <a:ea typeface="Roboto" pitchFamily="2" charset="0"/>
              </a:rPr>
              <a:t>Blockchain interoperability</a:t>
            </a:r>
          </a:p>
        </p:txBody>
      </p:sp>
      <p:sp>
        <p:nvSpPr>
          <p:cNvPr id="33" name="Title 13">
            <a:extLst>
              <a:ext uri="{FF2B5EF4-FFF2-40B4-BE49-F238E27FC236}">
                <a16:creationId xmlns:a16="http://schemas.microsoft.com/office/drawing/2014/main" id="{0D8AA65D-0564-4DEB-A8F5-2BAD8BFADEE9}"/>
              </a:ext>
            </a:extLst>
          </p:cNvPr>
          <p:cNvSpPr txBox="1">
            <a:spLocks/>
          </p:cNvSpPr>
          <p:nvPr/>
        </p:nvSpPr>
        <p:spPr>
          <a:xfrm>
            <a:off x="378961" y="805868"/>
            <a:ext cx="5923314" cy="464245"/>
          </a:xfrm>
          <a:prstGeom prst="rect">
            <a:avLst/>
          </a:prstGeom>
        </p:spPr>
        <p:txBody>
          <a:bodyPr vert="horz" lIns="90000" tIns="0" rIns="91440" bIns="45720" rtlCol="0" anchor="t">
            <a:noAutofit/>
          </a:bodyPr>
          <a:lstStyle>
            <a:lvl1pPr algn="l" defTabSz="685800" rtl="0" eaLnBrk="1" latinLnBrk="0" hangingPunct="1">
              <a:lnSpc>
                <a:spcPct val="80000"/>
              </a:lnSpc>
              <a:spcBef>
                <a:spcPct val="0"/>
              </a:spcBef>
              <a:buNone/>
              <a:defRPr sz="2700" b="1" i="0" kern="1200">
                <a:solidFill>
                  <a:srgbClr val="EF660B"/>
                </a:solidFill>
                <a:latin typeface="GrotzecHdCn" pitchFamily="2" charset="77"/>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lang="en-US" sz="3600" dirty="0">
                <a:solidFill>
                  <a:schemeClr val="bg1"/>
                </a:solidFill>
              </a:rPr>
              <a:t>STANDARDS AND INTEROPERABILITY</a:t>
            </a:r>
            <a:endParaRPr kumimoji="0" lang="en-US" sz="3600" b="1"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6561971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11" name="Google Shape;111;p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Text Placeholder 12">
            <a:extLst>
              <a:ext uri="{FF2B5EF4-FFF2-40B4-BE49-F238E27FC236}">
                <a16:creationId xmlns:a16="http://schemas.microsoft.com/office/drawing/2014/main" id="{38C48238-22CD-4F15-A564-992360C1D48B}"/>
              </a:ext>
            </a:extLst>
          </p:cNvPr>
          <p:cNvSpPr txBox="1">
            <a:spLocks/>
          </p:cNvSpPr>
          <p:nvPr/>
        </p:nvSpPr>
        <p:spPr>
          <a:xfrm>
            <a:off x="443290" y="1592310"/>
            <a:ext cx="2839415" cy="2655383"/>
          </a:xfrm>
          <a:prstGeom prst="rect">
            <a:avLst/>
          </a:prstGeom>
        </p:spPr>
        <p:txBody>
          <a:bodyPr vert="horz" lIns="90000" tIns="46800" rIns="90000" bIns="46800" rtlCol="0">
            <a:noAutofit/>
          </a:bodyPr>
          <a:lstStyle>
            <a:lvl1pPr marL="15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1pPr>
            <a:lvl2pPr marL="51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2pPr>
            <a:lvl3pPr marL="87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3pPr>
            <a:lvl4pPr marL="123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4pPr>
            <a:lvl5pPr marL="1598400" indent="-156600" algn="l" defTabSz="914400" rtl="0" eaLnBrk="1" fontAlgn="ctr" latinLnBrk="0" hangingPunct="1">
              <a:lnSpc>
                <a:spcPct val="100000"/>
              </a:lnSpc>
              <a:spcBef>
                <a:spcPts val="0"/>
              </a:spcBef>
              <a:spcAft>
                <a:spcPts val="0"/>
              </a:spcAft>
              <a:buSzPct val="80000"/>
              <a:buFontTx/>
              <a:buBlip>
                <a:blip r:embed="rId4"/>
              </a:buBlip>
              <a:defRPr sz="1100" b="0" i="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 marR="0" lvl="0" indent="0" algn="l" defTabSz="914400" rtl="0" eaLnBrk="1" fontAlgn="ctr" latinLnBrk="0" hangingPunct="1">
              <a:lnSpc>
                <a:spcPct val="100000"/>
              </a:lnSpc>
              <a:spcBef>
                <a:spcPts val="0"/>
              </a:spcBef>
              <a:spcAft>
                <a:spcPts val="0"/>
              </a:spcAft>
              <a:buClrTx/>
              <a:buSzPct val="80000"/>
              <a:buFontTx/>
              <a:buNone/>
              <a:tabLst/>
              <a:defRPr/>
            </a:pPr>
            <a:r>
              <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rPr>
              <a:t>Today, valuable data is locked in paper or unstructured documents that often needs to be re-keyed into a system for use. The process of chasing down documents and then manually updating systems is time consuming and error-prone.</a:t>
            </a:r>
          </a:p>
          <a:p>
            <a:pPr marL="1800" marR="0" lvl="0" indent="0" algn="l" defTabSz="914400" rtl="0" eaLnBrk="1" fontAlgn="ctr" latinLnBrk="0" hangingPunct="1">
              <a:lnSpc>
                <a:spcPct val="100000"/>
              </a:lnSpc>
              <a:spcBef>
                <a:spcPts val="0"/>
              </a:spcBef>
              <a:spcAft>
                <a:spcPts val="0"/>
              </a:spcAft>
              <a:buClrTx/>
              <a:buSzPct val="80000"/>
              <a:buFontTx/>
              <a:buNone/>
              <a:tabLst/>
              <a:defRPr/>
            </a:pPr>
            <a:endPar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a:p>
            <a:pPr marL="1800" marR="0" lvl="0" indent="0" algn="l" defTabSz="914400" rtl="0" eaLnBrk="1" fontAlgn="ctr" latinLnBrk="0" hangingPunct="1">
              <a:lnSpc>
                <a:spcPct val="100000"/>
              </a:lnSpc>
              <a:spcBef>
                <a:spcPts val="0"/>
              </a:spcBef>
              <a:spcAft>
                <a:spcPts val="0"/>
              </a:spcAft>
              <a:buClrTx/>
              <a:buSzPct val="80000"/>
              <a:buFontTx/>
              <a:buNone/>
              <a:tabLst/>
              <a:defRPr/>
            </a:pPr>
            <a:endPar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a:p>
            <a:pPr marL="1800" marR="0" lvl="0" indent="0" algn="l" defTabSz="914400" rtl="0" eaLnBrk="1" fontAlgn="ctr" latinLnBrk="0" hangingPunct="1">
              <a:lnSpc>
                <a:spcPct val="100000"/>
              </a:lnSpc>
              <a:spcBef>
                <a:spcPts val="0"/>
              </a:spcBef>
              <a:spcAft>
                <a:spcPts val="0"/>
              </a:spcAft>
              <a:buClrTx/>
              <a:buSzPct val="80000"/>
              <a:buFontTx/>
              <a:buNone/>
              <a:tabLst/>
              <a:defRPr/>
            </a:pPr>
            <a:endParaRPr kumimoji="0" lang="en-GB" sz="1100" b="0" i="0"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a:p>
            <a:pPr marL="1800" marR="0" lvl="0" indent="0" algn="l" defTabSz="914400" rtl="0" eaLnBrk="1" fontAlgn="ctr" latinLnBrk="0" hangingPunct="1">
              <a:lnSpc>
                <a:spcPct val="100000"/>
              </a:lnSpc>
              <a:spcBef>
                <a:spcPts val="0"/>
              </a:spcBef>
              <a:spcAft>
                <a:spcPts val="0"/>
              </a:spcAft>
              <a:buClrTx/>
              <a:buSzPct val="80000"/>
              <a:buFontTx/>
              <a:buNone/>
              <a:tabLst/>
              <a:defRPr/>
            </a:pPr>
            <a:r>
              <a:rPr kumimoji="0" lang="en-US" sz="1100" b="0" i="1" u="none" strike="noStrike" kern="1200" cap="none" spc="0" normalizeH="0" baseline="0" noProof="0" dirty="0">
                <a:ln>
                  <a:noFill/>
                </a:ln>
                <a:solidFill>
                  <a:schemeClr val="bg1"/>
                </a:solidFill>
                <a:effectLst/>
                <a:uLnTx/>
                <a:uFillTx/>
                <a:latin typeface="Roboto" pitchFamily="2" charset="0"/>
                <a:ea typeface="Roboto" pitchFamily="2" charset="0"/>
                <a:cs typeface="+mn-cs"/>
              </a:rPr>
              <a:t>“The TradeLens pilot gives us an opportunity to not only find process efficiencies and gain analytical insights, but improve data providence, accuracy and targeting capabilities. The end result may be a faster and more reliable national supply chain, which could positively impact Canada’s economic output.”  </a:t>
            </a:r>
          </a:p>
          <a:p>
            <a:pPr marL="1800" marR="0" lvl="0" indent="0" algn="l" defTabSz="914400" rtl="0" eaLnBrk="1" fontAlgn="ctr" latinLnBrk="0" hangingPunct="1">
              <a:lnSpc>
                <a:spcPct val="100000"/>
              </a:lnSpc>
              <a:spcBef>
                <a:spcPts val="0"/>
              </a:spcBef>
              <a:spcAft>
                <a:spcPts val="0"/>
              </a:spcAft>
              <a:buClrTx/>
              <a:buSzPct val="80000"/>
              <a:buFontTx/>
              <a:buNone/>
              <a:tabLst/>
              <a:defRPr/>
            </a:pPr>
            <a:r>
              <a:rPr kumimoji="0" lang="en-US" sz="1100" b="1" i="0" u="none" strike="noStrike" kern="1200" cap="none" spc="0" normalizeH="0" baseline="0" noProof="0" dirty="0">
                <a:ln>
                  <a:noFill/>
                </a:ln>
                <a:solidFill>
                  <a:schemeClr val="bg1"/>
                </a:solidFill>
                <a:effectLst/>
                <a:uLnTx/>
                <a:uFillTx/>
                <a:latin typeface="Roboto" pitchFamily="2" charset="0"/>
                <a:ea typeface="Roboto" pitchFamily="2" charset="0"/>
                <a:cs typeface="+mn-cs"/>
              </a:rPr>
              <a:t>John </a:t>
            </a:r>
            <a:r>
              <a:rPr kumimoji="0" lang="en-US" sz="1100" b="1" i="0" u="none" strike="noStrike" kern="1200" cap="none" spc="0" normalizeH="0" baseline="0" noProof="0" dirty="0" err="1">
                <a:ln>
                  <a:noFill/>
                </a:ln>
                <a:solidFill>
                  <a:schemeClr val="bg1"/>
                </a:solidFill>
                <a:effectLst/>
                <a:uLnTx/>
                <a:uFillTx/>
                <a:latin typeface="Roboto" pitchFamily="2" charset="0"/>
                <a:ea typeface="Roboto" pitchFamily="2" charset="0"/>
                <a:cs typeface="+mn-cs"/>
              </a:rPr>
              <a:t>Ossowski</a:t>
            </a:r>
            <a:r>
              <a:rPr kumimoji="0" lang="en-US" sz="1100" b="1" i="0" u="none" strike="noStrike" kern="1200" cap="none" spc="0" normalizeH="0" baseline="0" noProof="0" dirty="0">
                <a:ln>
                  <a:noFill/>
                </a:ln>
                <a:solidFill>
                  <a:schemeClr val="bg1"/>
                </a:solidFill>
                <a:effectLst/>
                <a:uLnTx/>
                <a:uFillTx/>
                <a:latin typeface="Roboto" pitchFamily="2" charset="0"/>
                <a:ea typeface="Roboto" pitchFamily="2" charset="0"/>
                <a:cs typeface="+mn-cs"/>
              </a:rPr>
              <a:t>, President, CBSA</a:t>
            </a:r>
            <a:endParaRPr kumimoji="0" lang="en-GB" sz="1100" b="1" i="0"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p:txBody>
      </p:sp>
      <p:cxnSp>
        <p:nvCxnSpPr>
          <p:cNvPr id="24" name="Straight Connector 23">
            <a:extLst>
              <a:ext uri="{FF2B5EF4-FFF2-40B4-BE49-F238E27FC236}">
                <a16:creationId xmlns:a16="http://schemas.microsoft.com/office/drawing/2014/main" id="{56178AA7-DB6E-43DC-AF2F-02CA8C74B206}"/>
              </a:ext>
            </a:extLst>
          </p:cNvPr>
          <p:cNvCxnSpPr>
            <a:cxnSpLocks/>
          </p:cNvCxnSpPr>
          <p:nvPr/>
        </p:nvCxnSpPr>
        <p:spPr>
          <a:xfrm>
            <a:off x="3468973" y="1953982"/>
            <a:ext cx="2542372" cy="0"/>
          </a:xfrm>
          <a:prstGeom prst="line">
            <a:avLst/>
          </a:prstGeom>
          <a:noFill/>
          <a:ln w="9525" cap="flat" cmpd="sng" algn="ctr">
            <a:solidFill>
              <a:srgbClr val="EB6A15"/>
            </a:solidFill>
            <a:prstDash val="solid"/>
            <a:miter lim="800000"/>
          </a:ln>
          <a:effectLst/>
        </p:spPr>
      </p:cxnSp>
      <p:sp>
        <p:nvSpPr>
          <p:cNvPr id="25" name="Title 13">
            <a:extLst>
              <a:ext uri="{FF2B5EF4-FFF2-40B4-BE49-F238E27FC236}">
                <a16:creationId xmlns:a16="http://schemas.microsoft.com/office/drawing/2014/main" id="{67B264AA-1900-44C9-9413-84CE13D74D3C}"/>
              </a:ext>
            </a:extLst>
          </p:cNvPr>
          <p:cNvSpPr txBox="1">
            <a:spLocks/>
          </p:cNvSpPr>
          <p:nvPr/>
        </p:nvSpPr>
        <p:spPr>
          <a:xfrm>
            <a:off x="3390508" y="1592310"/>
            <a:ext cx="2631630" cy="34518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buClrTx/>
              <a:buFontTx/>
              <a:buNone/>
            </a:pPr>
            <a:r>
              <a:rPr lang="en-GB" sz="1600" dirty="0">
                <a:solidFill>
                  <a:schemeClr val="bg1"/>
                </a:solidFill>
                <a:latin typeface="GrotzecHdCn" pitchFamily="2" charset="77"/>
                <a:ea typeface="Roboto Medium" pitchFamily="2" charset="0"/>
              </a:rPr>
              <a:t>CANADIAN PILOT – CBSA Perspective</a:t>
            </a:r>
            <a:endParaRPr lang="en-GB" sz="1600" dirty="0">
              <a:solidFill>
                <a:schemeClr val="bg1"/>
              </a:solidFill>
              <a:latin typeface="GrotzecHdCn" pitchFamily="2" charset="77"/>
              <a:ea typeface="Roboto" pitchFamily="2" charset="0"/>
            </a:endParaRPr>
          </a:p>
        </p:txBody>
      </p:sp>
      <p:cxnSp>
        <p:nvCxnSpPr>
          <p:cNvPr id="26" name="Straight Connector 25">
            <a:extLst>
              <a:ext uri="{FF2B5EF4-FFF2-40B4-BE49-F238E27FC236}">
                <a16:creationId xmlns:a16="http://schemas.microsoft.com/office/drawing/2014/main" id="{7E0CA80B-C57F-460C-B3C7-1F6C39D51D58}"/>
              </a:ext>
            </a:extLst>
          </p:cNvPr>
          <p:cNvCxnSpPr>
            <a:cxnSpLocks/>
          </p:cNvCxnSpPr>
          <p:nvPr/>
        </p:nvCxnSpPr>
        <p:spPr>
          <a:xfrm>
            <a:off x="6276078" y="1953982"/>
            <a:ext cx="2743200" cy="0"/>
          </a:xfrm>
          <a:prstGeom prst="line">
            <a:avLst/>
          </a:prstGeom>
          <a:noFill/>
          <a:ln w="9525" cap="flat" cmpd="sng" algn="ctr">
            <a:solidFill>
              <a:srgbClr val="EB6A15"/>
            </a:solidFill>
            <a:prstDash val="solid"/>
            <a:miter lim="800000"/>
          </a:ln>
          <a:effectLst/>
        </p:spPr>
      </p:cxnSp>
      <p:sp>
        <p:nvSpPr>
          <p:cNvPr id="27" name="Title 13">
            <a:extLst>
              <a:ext uri="{FF2B5EF4-FFF2-40B4-BE49-F238E27FC236}">
                <a16:creationId xmlns:a16="http://schemas.microsoft.com/office/drawing/2014/main" id="{4EDA7F95-4D10-4498-9954-83159ED9E890}"/>
              </a:ext>
            </a:extLst>
          </p:cNvPr>
          <p:cNvSpPr txBox="1">
            <a:spLocks/>
          </p:cNvSpPr>
          <p:nvPr/>
        </p:nvSpPr>
        <p:spPr>
          <a:xfrm>
            <a:off x="6197611" y="1592310"/>
            <a:ext cx="2926503" cy="34518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buClrTx/>
              <a:buFontTx/>
              <a:buNone/>
            </a:pPr>
            <a:r>
              <a:rPr lang="en-GB" sz="1600" dirty="0">
                <a:solidFill>
                  <a:schemeClr val="bg1"/>
                </a:solidFill>
                <a:latin typeface="GrotzecHdCn" pitchFamily="2" charset="77"/>
                <a:ea typeface="Roboto Medium" pitchFamily="2" charset="0"/>
              </a:rPr>
              <a:t>SAUDI ARABIAN PILOT – BCO Perspective </a:t>
            </a:r>
            <a:endParaRPr lang="en-GB" sz="1600" dirty="0">
              <a:solidFill>
                <a:schemeClr val="bg1"/>
              </a:solidFill>
              <a:latin typeface="GrotzecHdCn" pitchFamily="2" charset="77"/>
              <a:ea typeface="Roboto" pitchFamily="2" charset="0"/>
            </a:endParaRPr>
          </a:p>
        </p:txBody>
      </p:sp>
      <p:sp>
        <p:nvSpPr>
          <p:cNvPr id="28" name="Title 13">
            <a:extLst>
              <a:ext uri="{FF2B5EF4-FFF2-40B4-BE49-F238E27FC236}">
                <a16:creationId xmlns:a16="http://schemas.microsoft.com/office/drawing/2014/main" id="{776D9138-3577-484C-82B6-EB0EC599E605}"/>
              </a:ext>
            </a:extLst>
          </p:cNvPr>
          <p:cNvSpPr txBox="1">
            <a:spLocks/>
          </p:cNvSpPr>
          <p:nvPr/>
        </p:nvSpPr>
        <p:spPr>
          <a:xfrm>
            <a:off x="6197612" y="2159210"/>
            <a:ext cx="2624328" cy="52507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Reduced the need for hard copies of shipping documents.</a:t>
            </a:r>
            <a:endParaRPr lang="en-GB" sz="1100" dirty="0">
              <a:solidFill>
                <a:schemeClr val="bg1"/>
              </a:solidFill>
              <a:latin typeface="Roboto" pitchFamily="2" charset="0"/>
              <a:ea typeface="Roboto" pitchFamily="2" charset="0"/>
            </a:endParaRPr>
          </a:p>
        </p:txBody>
      </p:sp>
      <p:sp>
        <p:nvSpPr>
          <p:cNvPr id="29" name="Title 13">
            <a:extLst>
              <a:ext uri="{FF2B5EF4-FFF2-40B4-BE49-F238E27FC236}">
                <a16:creationId xmlns:a16="http://schemas.microsoft.com/office/drawing/2014/main" id="{22099691-83D2-414E-BC32-5C1743DA1B6C}"/>
              </a:ext>
            </a:extLst>
          </p:cNvPr>
          <p:cNvSpPr txBox="1">
            <a:spLocks/>
          </p:cNvSpPr>
          <p:nvPr/>
        </p:nvSpPr>
        <p:spPr>
          <a:xfrm>
            <a:off x="6197613" y="1949814"/>
            <a:ext cx="408051" cy="27968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1.</a:t>
            </a:r>
          </a:p>
        </p:txBody>
      </p:sp>
      <p:sp>
        <p:nvSpPr>
          <p:cNvPr id="30" name="Title 13">
            <a:extLst>
              <a:ext uri="{FF2B5EF4-FFF2-40B4-BE49-F238E27FC236}">
                <a16:creationId xmlns:a16="http://schemas.microsoft.com/office/drawing/2014/main" id="{1E141C3C-E6F3-40E3-B9CF-32BB20237E1C}"/>
              </a:ext>
            </a:extLst>
          </p:cNvPr>
          <p:cNvSpPr txBox="1">
            <a:spLocks/>
          </p:cNvSpPr>
          <p:nvPr/>
        </p:nvSpPr>
        <p:spPr>
          <a:xfrm>
            <a:off x="6215191" y="2868459"/>
            <a:ext cx="262432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Simplified their customs declaration process</a:t>
            </a:r>
            <a:endParaRPr lang="en-GB" sz="1100" dirty="0">
              <a:solidFill>
                <a:schemeClr val="bg1"/>
              </a:solidFill>
              <a:latin typeface="Roboto" pitchFamily="2" charset="0"/>
              <a:ea typeface="Roboto" pitchFamily="2" charset="0"/>
            </a:endParaRPr>
          </a:p>
        </p:txBody>
      </p:sp>
      <p:sp>
        <p:nvSpPr>
          <p:cNvPr id="31" name="Title 13">
            <a:extLst>
              <a:ext uri="{FF2B5EF4-FFF2-40B4-BE49-F238E27FC236}">
                <a16:creationId xmlns:a16="http://schemas.microsoft.com/office/drawing/2014/main" id="{9E466233-08D3-4AA7-BE62-962D5E9286FA}"/>
              </a:ext>
            </a:extLst>
          </p:cNvPr>
          <p:cNvSpPr txBox="1">
            <a:spLocks/>
          </p:cNvSpPr>
          <p:nvPr/>
        </p:nvSpPr>
        <p:spPr>
          <a:xfrm>
            <a:off x="6197612" y="2658304"/>
            <a:ext cx="408051" cy="2220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2.</a:t>
            </a:r>
          </a:p>
        </p:txBody>
      </p:sp>
      <p:sp>
        <p:nvSpPr>
          <p:cNvPr id="33" name="Title 13">
            <a:extLst>
              <a:ext uri="{FF2B5EF4-FFF2-40B4-BE49-F238E27FC236}">
                <a16:creationId xmlns:a16="http://schemas.microsoft.com/office/drawing/2014/main" id="{E19C76E9-8078-461E-93C3-1DE949D6FE7B}"/>
              </a:ext>
            </a:extLst>
          </p:cNvPr>
          <p:cNvSpPr txBox="1">
            <a:spLocks/>
          </p:cNvSpPr>
          <p:nvPr/>
        </p:nvSpPr>
        <p:spPr>
          <a:xfrm>
            <a:off x="6197612" y="3511163"/>
            <a:ext cx="262432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Eliminated shipment-chasing emails and phone calls</a:t>
            </a:r>
          </a:p>
        </p:txBody>
      </p:sp>
      <p:sp>
        <p:nvSpPr>
          <p:cNvPr id="34" name="Title 13">
            <a:extLst>
              <a:ext uri="{FF2B5EF4-FFF2-40B4-BE49-F238E27FC236}">
                <a16:creationId xmlns:a16="http://schemas.microsoft.com/office/drawing/2014/main" id="{987985F1-FAC3-4B96-8BFE-E0F2E18835BB}"/>
              </a:ext>
            </a:extLst>
          </p:cNvPr>
          <p:cNvSpPr txBox="1">
            <a:spLocks/>
          </p:cNvSpPr>
          <p:nvPr/>
        </p:nvSpPr>
        <p:spPr>
          <a:xfrm>
            <a:off x="6197613" y="3312459"/>
            <a:ext cx="408050" cy="1802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3.</a:t>
            </a:r>
          </a:p>
        </p:txBody>
      </p:sp>
      <p:sp>
        <p:nvSpPr>
          <p:cNvPr id="35" name="Title 13">
            <a:extLst>
              <a:ext uri="{FF2B5EF4-FFF2-40B4-BE49-F238E27FC236}">
                <a16:creationId xmlns:a16="http://schemas.microsoft.com/office/drawing/2014/main" id="{7C31DBF7-BC23-4623-A044-999103A69036}"/>
              </a:ext>
            </a:extLst>
          </p:cNvPr>
          <p:cNvSpPr txBox="1">
            <a:spLocks/>
          </p:cNvSpPr>
          <p:nvPr/>
        </p:nvSpPr>
        <p:spPr>
          <a:xfrm>
            <a:off x="6197613" y="4166746"/>
            <a:ext cx="262432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Increased the granular visibility of each shipments milestones</a:t>
            </a:r>
          </a:p>
        </p:txBody>
      </p:sp>
      <p:sp>
        <p:nvSpPr>
          <p:cNvPr id="36" name="Title 13">
            <a:extLst>
              <a:ext uri="{FF2B5EF4-FFF2-40B4-BE49-F238E27FC236}">
                <a16:creationId xmlns:a16="http://schemas.microsoft.com/office/drawing/2014/main" id="{9B09700D-41FB-4294-BD7D-F8835F9C1581}"/>
              </a:ext>
            </a:extLst>
          </p:cNvPr>
          <p:cNvSpPr txBox="1">
            <a:spLocks/>
          </p:cNvSpPr>
          <p:nvPr/>
        </p:nvSpPr>
        <p:spPr>
          <a:xfrm>
            <a:off x="6195749" y="3983570"/>
            <a:ext cx="408050" cy="2166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4.</a:t>
            </a:r>
          </a:p>
        </p:txBody>
      </p:sp>
      <p:sp>
        <p:nvSpPr>
          <p:cNvPr id="37" name="Title 13">
            <a:extLst>
              <a:ext uri="{FF2B5EF4-FFF2-40B4-BE49-F238E27FC236}">
                <a16:creationId xmlns:a16="http://schemas.microsoft.com/office/drawing/2014/main" id="{C4ED1CDE-4B3C-44B8-9E01-E969326D5104}"/>
              </a:ext>
            </a:extLst>
          </p:cNvPr>
          <p:cNvSpPr txBox="1">
            <a:spLocks/>
          </p:cNvSpPr>
          <p:nvPr/>
        </p:nvSpPr>
        <p:spPr>
          <a:xfrm>
            <a:off x="6211528" y="4860966"/>
            <a:ext cx="262432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Established connections to international Customs Authorities</a:t>
            </a:r>
          </a:p>
        </p:txBody>
      </p:sp>
      <p:sp>
        <p:nvSpPr>
          <p:cNvPr id="38" name="Title 13">
            <a:extLst>
              <a:ext uri="{FF2B5EF4-FFF2-40B4-BE49-F238E27FC236}">
                <a16:creationId xmlns:a16="http://schemas.microsoft.com/office/drawing/2014/main" id="{EF63556D-25DB-4E92-87F0-62AA957D7374}"/>
              </a:ext>
            </a:extLst>
          </p:cNvPr>
          <p:cNvSpPr txBox="1">
            <a:spLocks/>
          </p:cNvSpPr>
          <p:nvPr/>
        </p:nvSpPr>
        <p:spPr>
          <a:xfrm>
            <a:off x="6195750" y="4661057"/>
            <a:ext cx="408049" cy="18025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5.</a:t>
            </a:r>
          </a:p>
        </p:txBody>
      </p:sp>
      <p:sp>
        <p:nvSpPr>
          <p:cNvPr id="39" name="Title 13">
            <a:extLst>
              <a:ext uri="{FF2B5EF4-FFF2-40B4-BE49-F238E27FC236}">
                <a16:creationId xmlns:a16="http://schemas.microsoft.com/office/drawing/2014/main" id="{9E229FE6-1BF3-4EFB-B775-62B33A72F3CB}"/>
              </a:ext>
            </a:extLst>
          </p:cNvPr>
          <p:cNvSpPr txBox="1">
            <a:spLocks/>
          </p:cNvSpPr>
          <p:nvPr/>
        </p:nvSpPr>
        <p:spPr>
          <a:xfrm>
            <a:off x="6215192" y="5529426"/>
            <a:ext cx="262432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GB" sz="1100" dirty="0">
                <a:solidFill>
                  <a:schemeClr val="bg1"/>
                </a:solidFill>
                <a:latin typeface="Roboto" pitchFamily="2" charset="0"/>
                <a:ea typeface="Roboto" pitchFamily="2" charset="0"/>
              </a:rPr>
              <a:t>Gained visibility of inland-transportation in destination country</a:t>
            </a:r>
          </a:p>
        </p:txBody>
      </p:sp>
      <p:sp>
        <p:nvSpPr>
          <p:cNvPr id="40" name="Title 13">
            <a:extLst>
              <a:ext uri="{FF2B5EF4-FFF2-40B4-BE49-F238E27FC236}">
                <a16:creationId xmlns:a16="http://schemas.microsoft.com/office/drawing/2014/main" id="{69B14A37-9D13-4B0E-B1BE-91715EFABA1F}"/>
              </a:ext>
            </a:extLst>
          </p:cNvPr>
          <p:cNvSpPr txBox="1">
            <a:spLocks/>
          </p:cNvSpPr>
          <p:nvPr/>
        </p:nvSpPr>
        <p:spPr>
          <a:xfrm>
            <a:off x="6200630" y="5315212"/>
            <a:ext cx="494486" cy="2224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6.</a:t>
            </a:r>
          </a:p>
        </p:txBody>
      </p:sp>
      <p:sp>
        <p:nvSpPr>
          <p:cNvPr id="41" name="Title 13">
            <a:extLst>
              <a:ext uri="{FF2B5EF4-FFF2-40B4-BE49-F238E27FC236}">
                <a16:creationId xmlns:a16="http://schemas.microsoft.com/office/drawing/2014/main" id="{486895AD-FD0C-4F78-AABF-E6F90BDD8D1D}"/>
              </a:ext>
            </a:extLst>
          </p:cNvPr>
          <p:cNvSpPr txBox="1">
            <a:spLocks/>
          </p:cNvSpPr>
          <p:nvPr/>
        </p:nvSpPr>
        <p:spPr>
          <a:xfrm>
            <a:off x="3397851" y="2170326"/>
            <a:ext cx="2622029" cy="52507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Multiple sources of information identified discrepancies</a:t>
            </a:r>
            <a:endParaRPr lang="en-GB" sz="1100" dirty="0">
              <a:solidFill>
                <a:schemeClr val="bg1"/>
              </a:solidFill>
              <a:latin typeface="Roboto" pitchFamily="2" charset="0"/>
              <a:ea typeface="Roboto" pitchFamily="2" charset="0"/>
            </a:endParaRPr>
          </a:p>
        </p:txBody>
      </p:sp>
      <p:sp>
        <p:nvSpPr>
          <p:cNvPr id="42" name="Title 13">
            <a:extLst>
              <a:ext uri="{FF2B5EF4-FFF2-40B4-BE49-F238E27FC236}">
                <a16:creationId xmlns:a16="http://schemas.microsoft.com/office/drawing/2014/main" id="{37B0F956-2496-43A5-BFA2-95E300A8D106}"/>
              </a:ext>
            </a:extLst>
          </p:cNvPr>
          <p:cNvSpPr txBox="1">
            <a:spLocks/>
          </p:cNvSpPr>
          <p:nvPr/>
        </p:nvSpPr>
        <p:spPr>
          <a:xfrm>
            <a:off x="3397851" y="1948051"/>
            <a:ext cx="327055" cy="25856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1.</a:t>
            </a:r>
          </a:p>
        </p:txBody>
      </p:sp>
      <p:sp>
        <p:nvSpPr>
          <p:cNvPr id="43" name="Title 13">
            <a:extLst>
              <a:ext uri="{FF2B5EF4-FFF2-40B4-BE49-F238E27FC236}">
                <a16:creationId xmlns:a16="http://schemas.microsoft.com/office/drawing/2014/main" id="{A90DB342-F899-4CC1-9CF5-27FFD0A22B45}"/>
              </a:ext>
            </a:extLst>
          </p:cNvPr>
          <p:cNvSpPr txBox="1">
            <a:spLocks/>
          </p:cNvSpPr>
          <p:nvPr/>
        </p:nvSpPr>
        <p:spPr>
          <a:xfrm>
            <a:off x="3402552" y="2866696"/>
            <a:ext cx="2608532"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Event data plus documents in one place is beneficial for initial review</a:t>
            </a:r>
            <a:endParaRPr lang="en-GB" sz="1100" dirty="0">
              <a:solidFill>
                <a:schemeClr val="bg1"/>
              </a:solidFill>
              <a:latin typeface="Roboto" pitchFamily="2" charset="0"/>
              <a:ea typeface="Roboto" pitchFamily="2" charset="0"/>
            </a:endParaRPr>
          </a:p>
        </p:txBody>
      </p:sp>
      <p:sp>
        <p:nvSpPr>
          <p:cNvPr id="44" name="Title 13">
            <a:extLst>
              <a:ext uri="{FF2B5EF4-FFF2-40B4-BE49-F238E27FC236}">
                <a16:creationId xmlns:a16="http://schemas.microsoft.com/office/drawing/2014/main" id="{97C21CC1-9646-48FA-A54C-CBE3B962AFE5}"/>
              </a:ext>
            </a:extLst>
          </p:cNvPr>
          <p:cNvSpPr txBox="1">
            <a:spLocks/>
          </p:cNvSpPr>
          <p:nvPr/>
        </p:nvSpPr>
        <p:spPr>
          <a:xfrm>
            <a:off x="3397850" y="2656541"/>
            <a:ext cx="327055" cy="2101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2.</a:t>
            </a:r>
          </a:p>
        </p:txBody>
      </p:sp>
      <p:sp>
        <p:nvSpPr>
          <p:cNvPr id="45" name="Title 13">
            <a:extLst>
              <a:ext uri="{FF2B5EF4-FFF2-40B4-BE49-F238E27FC236}">
                <a16:creationId xmlns:a16="http://schemas.microsoft.com/office/drawing/2014/main" id="{1A43EE10-9C13-4ECD-9E7E-FF829FA51BA9}"/>
              </a:ext>
            </a:extLst>
          </p:cNvPr>
          <p:cNvSpPr txBox="1">
            <a:spLocks/>
          </p:cNvSpPr>
          <p:nvPr/>
        </p:nvSpPr>
        <p:spPr>
          <a:xfrm>
            <a:off x="3397851" y="3522279"/>
            <a:ext cx="2624825"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Additional data points, like transshipment visibility, port locations, terminal moves and duration of container stay, improved risk assessments</a:t>
            </a:r>
            <a:endParaRPr lang="en-GB" sz="1100" dirty="0">
              <a:solidFill>
                <a:schemeClr val="bg1"/>
              </a:solidFill>
              <a:latin typeface="Roboto" pitchFamily="2" charset="0"/>
              <a:ea typeface="Roboto" pitchFamily="2" charset="0"/>
            </a:endParaRPr>
          </a:p>
        </p:txBody>
      </p:sp>
      <p:sp>
        <p:nvSpPr>
          <p:cNvPr id="46" name="Title 13">
            <a:extLst>
              <a:ext uri="{FF2B5EF4-FFF2-40B4-BE49-F238E27FC236}">
                <a16:creationId xmlns:a16="http://schemas.microsoft.com/office/drawing/2014/main" id="{73ABB0F4-34F2-4E79-9DA4-C8E3BB435705}"/>
              </a:ext>
            </a:extLst>
          </p:cNvPr>
          <p:cNvSpPr txBox="1">
            <a:spLocks/>
          </p:cNvSpPr>
          <p:nvPr/>
        </p:nvSpPr>
        <p:spPr>
          <a:xfrm>
            <a:off x="3397851" y="3310695"/>
            <a:ext cx="327054" cy="23020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3.</a:t>
            </a:r>
          </a:p>
        </p:txBody>
      </p:sp>
      <p:sp>
        <p:nvSpPr>
          <p:cNvPr id="47" name="Title 13">
            <a:extLst>
              <a:ext uri="{FF2B5EF4-FFF2-40B4-BE49-F238E27FC236}">
                <a16:creationId xmlns:a16="http://schemas.microsoft.com/office/drawing/2014/main" id="{7EE86B98-5B2C-4229-8A48-E44D3765B7DF}"/>
              </a:ext>
            </a:extLst>
          </p:cNvPr>
          <p:cNvSpPr txBox="1">
            <a:spLocks/>
          </p:cNvSpPr>
          <p:nvPr/>
        </p:nvSpPr>
        <p:spPr>
          <a:xfrm>
            <a:off x="3390508" y="4647938"/>
            <a:ext cx="2347958" cy="4585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buClrTx/>
              <a:buFontTx/>
              <a:buNone/>
            </a:pPr>
            <a:r>
              <a:rPr lang="en-US" sz="1100" dirty="0">
                <a:solidFill>
                  <a:schemeClr val="bg1"/>
                </a:solidFill>
                <a:latin typeface="Roboto" pitchFamily="2" charset="0"/>
                <a:ea typeface="Roboto" pitchFamily="2" charset="0"/>
              </a:rPr>
              <a:t>Provided more transparency of data upstream in the supply chain</a:t>
            </a:r>
            <a:endParaRPr lang="en-GB" sz="1100" dirty="0">
              <a:solidFill>
                <a:schemeClr val="bg1"/>
              </a:solidFill>
              <a:latin typeface="Roboto" pitchFamily="2" charset="0"/>
              <a:ea typeface="Roboto" pitchFamily="2" charset="0"/>
            </a:endParaRPr>
          </a:p>
        </p:txBody>
      </p:sp>
      <p:sp>
        <p:nvSpPr>
          <p:cNvPr id="48" name="Title 13">
            <a:extLst>
              <a:ext uri="{FF2B5EF4-FFF2-40B4-BE49-F238E27FC236}">
                <a16:creationId xmlns:a16="http://schemas.microsoft.com/office/drawing/2014/main" id="{9DEC0EE1-4900-4A57-90C7-AEBB1B4EE9B8}"/>
              </a:ext>
            </a:extLst>
          </p:cNvPr>
          <p:cNvSpPr txBox="1">
            <a:spLocks/>
          </p:cNvSpPr>
          <p:nvPr/>
        </p:nvSpPr>
        <p:spPr>
          <a:xfrm>
            <a:off x="3395988" y="4416301"/>
            <a:ext cx="396897" cy="2101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buClrTx/>
              <a:buFontTx/>
              <a:buNone/>
            </a:pPr>
            <a:r>
              <a:rPr lang="en-GB" sz="1100" b="1" dirty="0">
                <a:solidFill>
                  <a:srgbClr val="EF660B"/>
                </a:solidFill>
                <a:latin typeface="Roboto" pitchFamily="2" charset="0"/>
                <a:ea typeface="Roboto" pitchFamily="2" charset="0"/>
              </a:rPr>
              <a:t>4.</a:t>
            </a:r>
          </a:p>
        </p:txBody>
      </p:sp>
      <p:sp>
        <p:nvSpPr>
          <p:cNvPr id="49" name="Title 13">
            <a:extLst>
              <a:ext uri="{FF2B5EF4-FFF2-40B4-BE49-F238E27FC236}">
                <a16:creationId xmlns:a16="http://schemas.microsoft.com/office/drawing/2014/main" id="{C89EBA36-241B-4B78-8A0E-60994322187E}"/>
              </a:ext>
            </a:extLst>
          </p:cNvPr>
          <p:cNvSpPr txBox="1">
            <a:spLocks/>
          </p:cNvSpPr>
          <p:nvPr/>
        </p:nvSpPr>
        <p:spPr>
          <a:xfrm>
            <a:off x="378961" y="805868"/>
            <a:ext cx="5923314" cy="464245"/>
          </a:xfrm>
          <a:prstGeom prst="rect">
            <a:avLst/>
          </a:prstGeom>
        </p:spPr>
        <p:txBody>
          <a:bodyPr vert="horz" lIns="90000" tIns="0" rIns="91440" bIns="45720" rtlCol="0" anchor="t">
            <a:noAutofit/>
          </a:bodyPr>
          <a:lstStyle>
            <a:lvl1pPr algn="l" defTabSz="685800" rtl="0" eaLnBrk="1" latinLnBrk="0" hangingPunct="1">
              <a:lnSpc>
                <a:spcPct val="80000"/>
              </a:lnSpc>
              <a:spcBef>
                <a:spcPct val="0"/>
              </a:spcBef>
              <a:buNone/>
              <a:defRPr sz="2700" b="1" i="0" kern="1200">
                <a:solidFill>
                  <a:srgbClr val="EF660B"/>
                </a:solidFill>
                <a:latin typeface="GrotzecHdCn" pitchFamily="2" charset="77"/>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lang="en-US" sz="3600" dirty="0">
                <a:solidFill>
                  <a:schemeClr val="bg1"/>
                </a:solidFill>
              </a:rPr>
              <a:t>PRACTICAL CASE STUDIES</a:t>
            </a:r>
            <a:endParaRPr kumimoji="0" lang="en-US" sz="3600" b="1"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802954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3" grpId="0"/>
      <p:bldP spid="34" grpId="0"/>
      <p:bldP spid="35" grpId="0"/>
      <p:bldP spid="36" grpId="0"/>
      <p:bldP spid="37" grpId="0"/>
      <p:bldP spid="38" grpId="0"/>
      <p:bldP spid="39" grpId="0"/>
      <p:bldP spid="4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encial">
  <a:themeElements>
    <a:clrScheme name="Duarte Color 1">
      <a:dk1>
        <a:srgbClr val="000000"/>
      </a:dk1>
      <a:lt1>
        <a:srgbClr val="FFFFFF"/>
      </a:lt1>
      <a:dk2>
        <a:srgbClr val="1F1F1F"/>
      </a:dk2>
      <a:lt2>
        <a:srgbClr val="575757"/>
      </a:lt2>
      <a:accent1>
        <a:srgbClr val="F23A43"/>
      </a:accent1>
      <a:accent2>
        <a:srgbClr val="F88818"/>
      </a:accent2>
      <a:accent3>
        <a:srgbClr val="15A4C6"/>
      </a:accent3>
      <a:accent4>
        <a:srgbClr val="95C94A"/>
      </a:accent4>
      <a:accent5>
        <a:srgbClr val="B5568A"/>
      </a:accent5>
      <a:accent6>
        <a:srgbClr val="192828"/>
      </a:accent6>
      <a:hlink>
        <a:srgbClr val="0563C1"/>
      </a:hlink>
      <a:folHlink>
        <a:srgbClr val="954F72"/>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spDef>
      <a:spPr bwMode="auto">
        <a:solidFill>
          <a:srgbClr val="05889A"/>
        </a:solidFill>
        <a:ln>
          <a:noFill/>
        </a:ln>
      </a:spPr>
      <a:bodyPr lIns="0" tIns="0" rIns="0" bIns="0" rtlCol="0" anchor="ctr"/>
      <a:lstStyle>
        <a:defPPr algn="ctr">
          <a:defRPr/>
        </a:defPPr>
      </a:lstStyle>
    </a:spDef>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1551</Words>
  <Application>Microsoft Office PowerPoint</Application>
  <PresentationFormat>On-screen Show (4:3)</PresentationFormat>
  <Paragraphs>270</Paragraphs>
  <Slides>34</Slides>
  <Notes>33</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34</vt:i4>
      </vt:variant>
    </vt:vector>
  </HeadingPairs>
  <TitlesOfParts>
    <vt:vector size="56" baseType="lpstr">
      <vt:lpstr>Arial</vt:lpstr>
      <vt:lpstr>Calibri</vt:lpstr>
      <vt:lpstr>Courier New</vt:lpstr>
      <vt:lpstr>GrotzecHdCn</vt:lpstr>
      <vt:lpstr>Impact</vt:lpstr>
      <vt:lpstr>Libre Franklin</vt:lpstr>
      <vt:lpstr>Montserrat</vt:lpstr>
      <vt:lpstr>Montserrat SemiBold</vt:lpstr>
      <vt:lpstr>Noto Sans Symbols</vt:lpstr>
      <vt:lpstr>PT Sans</vt:lpstr>
      <vt:lpstr>Roboto</vt:lpstr>
      <vt:lpstr>Roboto Light</vt:lpstr>
      <vt:lpstr>Roboto Medium</vt:lpstr>
      <vt:lpstr>Segoe UI</vt:lpstr>
      <vt:lpstr>Times New Roman</vt:lpstr>
      <vt:lpstr>Office Theme</vt:lpstr>
      <vt:lpstr>1_Esencial</vt:lpstr>
      <vt:lpstr>1_Office Theme</vt:lpstr>
      <vt:lpstr>Simple Light</vt:lpstr>
      <vt:lpstr>1_Simple Light</vt:lpstr>
      <vt:lpstr>2_Simple Light</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Trinity: Decentralized Publish-Subscribe </vt:lpstr>
      <vt:lpstr>Buying and Selling Digital Goods Online without Trusted Third Parties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14</cp:revision>
  <dcterms:modified xsi:type="dcterms:W3CDTF">2019-08-08T21:42:21Z</dcterms:modified>
</cp:coreProperties>
</file>