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0" roundtripDataSignature="AMtx7mjHnMJ0klqhXoRmwr8sUlEwv3SB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5" name="Google Shape;17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37000"/>
          </a:blip>
          <a:srcRect l="11737" t="14763" r="3023"/>
          <a:stretch/>
        </p:blipFill>
        <p:spPr>
          <a:xfrm>
            <a:off x="-357725" y="-236475"/>
            <a:ext cx="9501728" cy="6280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0" y="6042025"/>
            <a:ext cx="9144000" cy="8358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3F3F3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2275" y="6187199"/>
            <a:ext cx="2770774" cy="6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730675" y="3256025"/>
            <a:ext cx="8019600" cy="2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</a:t>
            </a:r>
            <a:r>
              <a:rPr lang="en-US" sz="6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ies Panel</a:t>
            </a:r>
            <a:endParaRPr sz="6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7000" y="561725"/>
            <a:ext cx="1922175" cy="15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801625" y="2865575"/>
            <a:ext cx="563100" cy="66000"/>
          </a:xfrm>
          <a:prstGeom prst="rect">
            <a:avLst/>
          </a:prstGeom>
          <a:solidFill>
            <a:srgbClr val="F9C8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0" y="6042025"/>
            <a:ext cx="9144000" cy="66000"/>
          </a:xfrm>
          <a:prstGeom prst="rect">
            <a:avLst/>
          </a:prstGeom>
          <a:solidFill>
            <a:srgbClr val="F9C8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675" y="561728"/>
            <a:ext cx="4928950" cy="4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8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/>
          <p:nvPr/>
        </p:nvSpPr>
        <p:spPr>
          <a:xfrm>
            <a:off x="1067100" y="3287320"/>
            <a:ext cx="7009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 &amp; Analytics – let’s talk about what is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important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and what the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challenges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are?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9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 txBox="1"/>
          <p:nvPr/>
        </p:nvSpPr>
        <p:spPr>
          <a:xfrm>
            <a:off x="1060887" y="3648253"/>
            <a:ext cx="7009686" cy="4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strategies are being used to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survive disruption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0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1060887" y="3648253"/>
            <a:ext cx="7009686" cy="4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creative strategies are being used to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profit from disruption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211" name="Google Shape;211;p31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 txBox="1"/>
          <p:nvPr/>
        </p:nvSpPr>
        <p:spPr>
          <a:xfrm>
            <a:off x="1067162" y="3527953"/>
            <a:ext cx="70098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What’s the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one thing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you’d like to leave the audience with?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2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 txBox="1"/>
          <p:nvPr/>
        </p:nvSpPr>
        <p:spPr>
          <a:xfrm>
            <a:off x="1067100" y="3331045"/>
            <a:ext cx="70098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 b="1" i="0" u="none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Q &amp; A</a:t>
            </a:r>
            <a:endParaRPr sz="8000" b="1" i="0" u="none" strike="noStrike" cap="none">
              <a:solidFill>
                <a:srgbClr val="FFD9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/>
          <p:nvPr/>
        </p:nvSpPr>
        <p:spPr>
          <a:xfrm>
            <a:off x="0" y="0"/>
            <a:ext cx="3013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239675" y="340025"/>
            <a:ext cx="22422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23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355475" y="500500"/>
            <a:ext cx="2126399" cy="4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3"/>
          <p:cNvSpPr txBox="1"/>
          <p:nvPr/>
        </p:nvSpPr>
        <p:spPr>
          <a:xfrm>
            <a:off x="3346975" y="1235950"/>
            <a:ext cx="4977000" cy="46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Surviving Disruption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Monetizing / Profiting using Disruptive Technologies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527400" y="578225"/>
            <a:ext cx="1273800" cy="12738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 l="1215"/>
          <a:stretch/>
        </p:blipFill>
        <p:spPr>
          <a:xfrm>
            <a:off x="553225" y="614264"/>
            <a:ext cx="1217400" cy="120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 rot="-113">
            <a:off x="-10" y="6219441"/>
            <a:ext cx="9144000" cy="63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r="12929"/>
          <a:stretch/>
        </p:blipFill>
        <p:spPr>
          <a:xfrm>
            <a:off x="6875597" y="63231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527400" y="3344006"/>
            <a:ext cx="1273800" cy="1273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2690982" y="578225"/>
            <a:ext cx="1273800" cy="1273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2690982" y="3344006"/>
            <a:ext cx="1273800" cy="1273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854564" y="578225"/>
            <a:ext cx="1273800" cy="1273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4854564" y="3344006"/>
            <a:ext cx="1273800" cy="1273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375000" y="1966150"/>
            <a:ext cx="19800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Wayne Jepson</a:t>
            </a:r>
            <a:endParaRPr sz="1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D9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ArcBest</a:t>
            </a:r>
            <a:endParaRPr sz="1400" b="0" i="0" u="none" strike="noStrike" cap="none">
              <a:solidFill>
                <a:srgbClr val="FFD9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Executive Director, Enterprise Solutions- International</a:t>
            </a:r>
            <a:endParaRPr sz="1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7018138" y="578225"/>
            <a:ext cx="1273800" cy="1273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2538575" y="1966150"/>
            <a:ext cx="19800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Conor Nolan</a:t>
            </a:r>
            <a:endParaRPr sz="1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D9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Kontainers</a:t>
            </a:r>
            <a:endParaRPr sz="1400" b="0" i="0" u="none" strike="noStrike" cap="none">
              <a:solidFill>
                <a:srgbClr val="FFD9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VP North America</a:t>
            </a:r>
            <a:endParaRPr sz="1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4702150" y="1966150"/>
            <a:ext cx="19800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Greg Kessman</a:t>
            </a:r>
            <a:endParaRPr sz="1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D9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SupplyPike</a:t>
            </a:r>
            <a:endParaRPr sz="1400" b="0" i="0" u="none" strike="noStrike" cap="none">
              <a:solidFill>
                <a:srgbClr val="FFD9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President</a:t>
            </a:r>
            <a:endParaRPr sz="1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6865725" y="1966150"/>
            <a:ext cx="19800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Sascha B. Peyer</a:t>
            </a:r>
            <a:endParaRPr sz="1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D9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Sensor Transport</a:t>
            </a:r>
            <a:endParaRPr sz="1400" b="0" i="0" u="none" strike="noStrike" cap="none">
              <a:solidFill>
                <a:srgbClr val="FFD9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Co-Founder</a:t>
            </a:r>
            <a:endParaRPr sz="1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336638" y="4746425"/>
            <a:ext cx="19800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Mark Gamble</a:t>
            </a:r>
            <a:endParaRPr sz="1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D9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Winmore</a:t>
            </a:r>
            <a:endParaRPr sz="1400" b="0" i="0" u="none" strike="noStrike" cap="none">
              <a:solidFill>
                <a:srgbClr val="FFD9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Head of Product Marketing</a:t>
            </a:r>
            <a:endParaRPr sz="1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2500213" y="4746425"/>
            <a:ext cx="19800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Jonathan Rosenthal</a:t>
            </a:r>
            <a:endParaRPr sz="1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D9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Saybrook</a:t>
            </a:r>
            <a:endParaRPr sz="1400" b="0" i="0" u="none" strike="noStrike" cap="none">
              <a:solidFill>
                <a:srgbClr val="FFD9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</a:t>
            </a:r>
            <a:endParaRPr sz="1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4663788" y="4746425"/>
            <a:ext cx="19800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Michael Paldino</a:t>
            </a:r>
            <a:endParaRPr sz="1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D96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RevUnit</a:t>
            </a:r>
            <a:endParaRPr sz="1400" b="0" i="0" u="none" strike="noStrike" cap="none">
              <a:solidFill>
                <a:srgbClr val="FFD96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Co-Founder</a:t>
            </a:r>
            <a:endParaRPr sz="1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5">
            <a:alphaModFix/>
          </a:blip>
          <a:srcRect l="12016" r="9594" b="3269"/>
          <a:stretch/>
        </p:blipFill>
        <p:spPr>
          <a:xfrm>
            <a:off x="2739572" y="609331"/>
            <a:ext cx="1179300" cy="122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2826" y="634636"/>
            <a:ext cx="1167300" cy="116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51524" y="616858"/>
            <a:ext cx="1202400" cy="1202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8">
            <a:alphaModFix/>
          </a:blip>
          <a:srcRect l="14764" r="14757" b="29522"/>
          <a:stretch/>
        </p:blipFill>
        <p:spPr>
          <a:xfrm>
            <a:off x="560343" y="3383420"/>
            <a:ext cx="1200000" cy="12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9">
            <a:alphaModFix/>
          </a:blip>
          <a:srcRect t="3157" r="4113" b="23582"/>
          <a:stretch/>
        </p:blipFill>
        <p:spPr>
          <a:xfrm>
            <a:off x="2744238" y="3384900"/>
            <a:ext cx="1167300" cy="119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88035" y="3384889"/>
            <a:ext cx="1190400" cy="119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61343" y="3781395"/>
            <a:ext cx="1922175" cy="15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0" y="6042025"/>
            <a:ext cx="9144000" cy="83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0118" y="6307550"/>
            <a:ext cx="2292931" cy="5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0" y="6204175"/>
            <a:ext cx="9144000" cy="66000"/>
          </a:xfrm>
          <a:prstGeom prst="rect">
            <a:avLst/>
          </a:prstGeom>
          <a:solidFill>
            <a:srgbClr val="F9C8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4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4125"/>
            <a:ext cx="9144000" cy="627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 descr="SensorTransport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613" y="5195560"/>
            <a:ext cx="813073" cy="26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 descr="https://mms.businesswire.com/media/20180206005264/en/639062/2/SupplyPike-Log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3496" y="2088915"/>
            <a:ext cx="1286806" cy="20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89392" y="1835646"/>
            <a:ext cx="950910" cy="21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/>
          <p:nvPr/>
        </p:nvSpPr>
        <p:spPr>
          <a:xfrm>
            <a:off x="376272" y="6270175"/>
            <a:ext cx="3648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The Landscape</a:t>
            </a:r>
            <a:endParaRPr sz="3000" b="1" i="0" u="none" strike="noStrike" cap="none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3709" y="5602047"/>
            <a:ext cx="878254" cy="166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147" name="Google Shape;147;p3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"/>
          <p:cNvSpPr txBox="1"/>
          <p:nvPr/>
        </p:nvSpPr>
        <p:spPr>
          <a:xfrm>
            <a:off x="1067100" y="3571670"/>
            <a:ext cx="7009800" cy="12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 do you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decide </a:t>
            </a:r>
            <a:r>
              <a:rPr lang="en-US"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what and where to focus?</a:t>
            </a:r>
            <a:endParaRPr sz="3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1060875" y="3648248"/>
            <a:ext cx="72957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are the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greatest barriers</a:t>
            </a:r>
            <a:r>
              <a:rPr lang="en-US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moving forward?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5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1049924" y="3320093"/>
            <a:ext cx="7514400" cy="15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strategies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are being used to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successfully engage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these companies or service providers?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/>
          <p:nvPr/>
        </p:nvSpPr>
        <p:spPr>
          <a:xfrm>
            <a:off x="1161150" y="3188350"/>
            <a:ext cx="6821700" cy="17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technologies do you think will have the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greatest impact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on our industry?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/>
          <p:nvPr/>
        </p:nvSpPr>
        <p:spPr>
          <a:xfrm rot="-177655" flipH="1">
            <a:off x="-286042" y="-864823"/>
            <a:ext cx="10831560" cy="23392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7"/>
          <p:cNvSpPr/>
          <p:nvPr/>
        </p:nvSpPr>
        <p:spPr>
          <a:xfrm>
            <a:off x="572450" y="328900"/>
            <a:ext cx="722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Disruptive Technologies</a:t>
            </a:r>
            <a:endParaRPr/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3">
            <a:alphaModFix/>
          </a:blip>
          <a:srcRect r="12929"/>
          <a:stretch/>
        </p:blipFill>
        <p:spPr>
          <a:xfrm>
            <a:off x="626947" y="932750"/>
            <a:ext cx="1844801" cy="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>
            <a:off x="1082750" y="3232601"/>
            <a:ext cx="7221900" cy="14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impact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will disruptive technologies have on the </a:t>
            </a:r>
            <a:r>
              <a:rPr lang="en-US" sz="3000" b="1" i="0" u="sng" strike="noStrike" cap="none">
                <a:solidFill>
                  <a:srgbClr val="FFD966"/>
                </a:solidFill>
                <a:latin typeface="Montserrat"/>
                <a:ea typeface="Montserrat"/>
                <a:cs typeface="Montserrat"/>
                <a:sym typeface="Montserrat"/>
              </a:rPr>
              <a:t>workforce</a:t>
            </a:r>
            <a:r>
              <a:rPr lang="en-U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185</Words>
  <Application>Microsoft Office PowerPoint</Application>
  <PresentationFormat>On-screen Show (4:3)</PresentationFormat>
  <Paragraphs>48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Montserrat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Jepson</dc:creator>
  <cp:lastModifiedBy>Windows User</cp:lastModifiedBy>
  <cp:revision>1</cp:revision>
  <dcterms:modified xsi:type="dcterms:W3CDTF">2019-08-09T00:20:54Z</dcterms:modified>
</cp:coreProperties>
</file>