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xml" ContentType="application/vnd.openxmlformats-officedocument.theme+xml"/>
  <Override PartName="/ppt/tags/tag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4824" r:id="rId6"/>
    <p:sldMasterId id="2147485727" r:id="rId7"/>
  </p:sldMasterIdLst>
  <p:notesMasterIdLst>
    <p:notesMasterId r:id="rId13"/>
  </p:notesMasterIdLst>
  <p:handoutMasterIdLst>
    <p:handoutMasterId r:id="rId14"/>
  </p:handoutMasterIdLst>
  <p:sldIdLst>
    <p:sldId id="648" r:id="rId8"/>
    <p:sldId id="629" r:id="rId9"/>
    <p:sldId id="614" r:id="rId10"/>
    <p:sldId id="626" r:id="rId11"/>
    <p:sldId id="647" r:id="rId1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4430" userDrawn="1">
          <p15:clr>
            <a:srgbClr val="A4A3A4"/>
          </p15:clr>
        </p15:guide>
        <p15:guide id="3" pos="3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5BF"/>
    <a:srgbClr val="16284C"/>
    <a:srgbClr val="0F0FC8"/>
    <a:srgbClr val="646569"/>
    <a:srgbClr val="000000"/>
    <a:srgbClr val="A1A1A2"/>
    <a:srgbClr val="949990"/>
    <a:srgbClr val="0046B8"/>
    <a:srgbClr val="8B8A8E"/>
    <a:srgbClr val="717C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89317" autoAdjust="0"/>
  </p:normalViewPr>
  <p:slideViewPr>
    <p:cSldViewPr snapToGrid="0">
      <p:cViewPr varScale="1">
        <p:scale>
          <a:sx n="99" d="100"/>
          <a:sy n="99" d="100"/>
        </p:scale>
        <p:origin x="1722" y="84"/>
      </p:cViewPr>
      <p:guideLst>
        <p:guide orient="horz" pos="720"/>
        <p:guide pos="4430"/>
        <p:guide pos="3288"/>
      </p:guideLst>
    </p:cSldViewPr>
  </p:slideViewPr>
  <p:notesTextViewPr>
    <p:cViewPr>
      <p:scale>
        <a:sx n="3" d="2"/>
        <a:sy n="3" d="2"/>
      </p:scale>
      <p:origin x="0" y="0"/>
    </p:cViewPr>
  </p:notesTextViewPr>
  <p:sorterViewPr>
    <p:cViewPr varScale="1">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GB"/>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fld id="{6A2B448D-662B-4286-8690-84F07326B182}" type="datetimeFigureOut">
              <a:rPr lang="en-GB" smtClean="0"/>
              <a:t>27/07/2018</a:t>
            </a:fld>
            <a:endParaRPr lang="en-GB"/>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GB"/>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064FD5C7-EDD2-4267-9235-34603120EC51}" type="slidenum">
              <a:rPr lang="en-GB" smtClean="0"/>
              <a:t>‹#›</a:t>
            </a:fld>
            <a:endParaRPr lang="en-GB"/>
          </a:p>
        </p:txBody>
      </p:sp>
    </p:spTree>
    <p:extLst>
      <p:ext uri="{BB962C8B-B14F-4D97-AF65-F5344CB8AC3E}">
        <p14:creationId xmlns:p14="http://schemas.microsoft.com/office/powerpoint/2010/main" val="3524041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GB"/>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9A600B8B-2217-4CDB-AD60-2F9565F78331}" type="datetimeFigureOut">
              <a:rPr lang="en-GB" smtClean="0"/>
              <a:t>27/07/2018</a:t>
            </a:fld>
            <a:endParaRPr lang="en-GB"/>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1" tIns="47111" rIns="94221" bIns="47111" rtlCol="0" anchor="ctr"/>
          <a:lstStyle/>
          <a:p>
            <a:endParaRPr lang="en-GB"/>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GB"/>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5D6805EC-C5D3-4FCC-8B7C-480EC75C7913}" type="slidenum">
              <a:rPr lang="en-GB" smtClean="0"/>
              <a:t>‹#›</a:t>
            </a:fld>
            <a:endParaRPr lang="en-GB"/>
          </a:p>
        </p:txBody>
      </p:sp>
    </p:spTree>
    <p:extLst>
      <p:ext uri="{BB962C8B-B14F-4D97-AF65-F5344CB8AC3E}">
        <p14:creationId xmlns:p14="http://schemas.microsoft.com/office/powerpoint/2010/main" val="152977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6805EC-C5D3-4FCC-8B7C-480EC75C7913}"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98460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359963" lvl="2" indent="-359963">
              <a:spcBef>
                <a:spcPts val="400"/>
              </a:spcBef>
              <a:buClr>
                <a:schemeClr val="accent1"/>
              </a:buClr>
              <a:buSzPct val="100000"/>
              <a:buFont typeface="Arial" panose="020B0604020202020204" pitchFamily="34" charset="0"/>
              <a:buChar char="•"/>
              <a:defRPr b="0">
                <a:solidFill>
                  <a:srgbClr val="000000"/>
                </a:solidFill>
              </a:defRPr>
            </a:pPr>
            <a:r>
              <a:rPr lang="en-GB" dirty="0" smtClean="0"/>
              <a:t>22 threats are subdivided into 5 categories. Geopolitics and</a:t>
            </a:r>
            <a:r>
              <a:rPr lang="en-GB" baseline="0" dirty="0" smtClean="0"/>
              <a:t> security includes the threats we have included in the index for the first time: civil conflict, interstate conflict and social unrest. </a:t>
            </a:r>
          </a:p>
          <a:p>
            <a:pPr marL="359963" lvl="2" indent="-359963">
              <a:spcBef>
                <a:spcPts val="400"/>
              </a:spcBef>
              <a:buClr>
                <a:schemeClr val="accent1"/>
              </a:buClr>
              <a:buSzPct val="100000"/>
              <a:buFont typeface="Arial" panose="020B0604020202020204" pitchFamily="34" charset="0"/>
              <a:buChar char="•"/>
              <a:defRPr b="0">
                <a:solidFill>
                  <a:srgbClr val="000000"/>
                </a:solidFill>
              </a:defRPr>
            </a:pPr>
            <a:r>
              <a:rPr lang="en-GB" baseline="0" dirty="0" smtClean="0"/>
              <a:t>Natural catastrophe and climate includes windstorm which we have separated into two threats: tropical and temperate windstorm.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A0ECE366-1627-4D18-ABC0-E0783AA90F7B}"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88452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dirty="0" smtClean="0"/>
              <a:t>Globally the Index finds that $546bn is at risk annually. This slide shows the breakdown of individual threats.</a:t>
            </a:r>
            <a:r>
              <a:rPr lang="en-GB" baseline="0" dirty="0" smtClean="0"/>
              <a:t> </a:t>
            </a:r>
          </a:p>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baseline="0" dirty="0" smtClean="0"/>
              <a:t>The most costly threat globally is market crash with a sum of $103bn. In part this is due to its prevalence. Over 90% of cities are exposed to this threat. For many cities, particularly in Europe and the US, it is the largest individual threat to the GDP of cities. </a:t>
            </a:r>
            <a:endParaRPr lang="en-GB" dirty="0" smtClean="0"/>
          </a:p>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dirty="0" smtClean="0"/>
              <a:t>Interstate conflict is a new</a:t>
            </a:r>
            <a:r>
              <a:rPr lang="en-GB" baseline="0" dirty="0" smtClean="0"/>
              <a:t> addition to this addition of the risk index. It is in second place globally, with an expected cost of $80bn. However, it is less common than interstate conflict, with the potential to affect around two-thirds of cities. </a:t>
            </a:r>
          </a:p>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baseline="0" dirty="0" smtClean="0"/>
              <a:t>Tropical windstorm is the third largest threat, by GDP@Risk, with a cost of $63bn. In 2017, we experienced a number of devastating, and costly storms such as ABC. However, this is a particular threat in Asia, where it is the single largest risk to the GDP of cities. </a:t>
            </a:r>
          </a:p>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baseline="0" dirty="0" smtClean="0"/>
              <a:t>The threat with the lowest GDP@Risk is Tsunami, and this is a reminder against complacency. Tsunami only affects 16 cities in our index, and when losses are averaged over time, the overall annual figure is less than $1bn. However, as the Boxing Day Tsunami of 2004 showed, rare events such as Tsunami can have a devastating impact on communities and economies in coastal areas. </a:t>
            </a:r>
            <a:endParaRPr lang="en-GB" dirty="0" smtClean="0"/>
          </a:p>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dirty="0" smtClean="0"/>
              <a:t>Just 10 threats account for 91% of Total GDP@Risk.</a:t>
            </a:r>
          </a:p>
          <a:p>
            <a:pPr marL="363995" lvl="2" indent="-363995">
              <a:spcBef>
                <a:spcPts val="404"/>
              </a:spcBef>
              <a:buClr>
                <a:schemeClr val="accent1"/>
              </a:buClr>
              <a:buSzPct val="100000"/>
              <a:buFont typeface="Arial" panose="020B0604020202020204" pitchFamily="34" charset="0"/>
              <a:buChar char="•"/>
              <a:defRPr b="0">
                <a:solidFill>
                  <a:srgbClr val="000000"/>
                </a:solidFill>
              </a:defRPr>
            </a:pPr>
            <a:r>
              <a:rPr lang="en-GB" dirty="0" smtClean="0"/>
              <a:t>Market crash represents nearly a quarter of all cities’ potential losses. </a:t>
            </a:r>
          </a:p>
          <a:p>
            <a:endParaRPr lang="en-GB" dirty="0"/>
          </a:p>
        </p:txBody>
      </p:sp>
      <p:sp>
        <p:nvSpPr>
          <p:cNvPr id="4" name="Slide Number Placeholder 3"/>
          <p:cNvSpPr>
            <a:spLocks noGrp="1"/>
          </p:cNvSpPr>
          <p:nvPr>
            <p:ph type="sldNum" sz="quarter" idx="10"/>
          </p:nvPr>
        </p:nvSpPr>
        <p:spPr/>
        <p:txBody>
          <a:bodyPr/>
          <a:lstStyle/>
          <a:p>
            <a:fld id="{A0ECE366-1627-4D18-ABC0-E0783AA90F7B}"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2955042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359963" lvl="2" indent="-359963">
              <a:spcBef>
                <a:spcPts val="400"/>
              </a:spcBef>
              <a:buClr>
                <a:schemeClr val="accent1"/>
              </a:buClr>
              <a:buSzPct val="100000"/>
              <a:buFont typeface="Arial" panose="020B0604020202020204" pitchFamily="34" charset="0"/>
              <a:buChar char="•"/>
              <a:defRPr b="0">
                <a:solidFill>
                  <a:srgbClr val="000000"/>
                </a:solidFill>
              </a:defRPr>
            </a:pPr>
            <a:r>
              <a:rPr lang="en-GB" baseline="0" dirty="0" smtClean="0"/>
              <a:t>The single category which leads to the most GDP@Risk is natural catastrophe and climate, accounting for almost a third of the $546bn at risk. </a:t>
            </a:r>
          </a:p>
          <a:p>
            <a:pPr marL="359963" lvl="2" indent="-359963">
              <a:spcBef>
                <a:spcPts val="400"/>
              </a:spcBef>
              <a:buClr>
                <a:schemeClr val="accent1"/>
              </a:buClr>
              <a:buSzPct val="100000"/>
              <a:buFont typeface="Arial" panose="020B0604020202020204" pitchFamily="34" charset="0"/>
              <a:buChar char="•"/>
              <a:defRPr b="0">
                <a:solidFill>
                  <a:srgbClr val="000000"/>
                </a:solidFill>
              </a:defRPr>
            </a:pPr>
            <a:r>
              <a:rPr lang="en-GB" baseline="0" dirty="0" smtClean="0"/>
              <a:t>Despite this, man-made risks still account for a larger amount of the overall risk, at 59% of the whole. </a:t>
            </a:r>
          </a:p>
          <a:p>
            <a:pPr marL="359963" lvl="2" indent="-359963">
              <a:spcBef>
                <a:spcPts val="400"/>
              </a:spcBef>
              <a:buClr>
                <a:schemeClr val="accent1"/>
              </a:buClr>
              <a:buSzPct val="100000"/>
              <a:buFont typeface="Arial" panose="020B0604020202020204" pitchFamily="34" charset="0"/>
              <a:buChar char="•"/>
              <a:defRPr b="0">
                <a:solidFill>
                  <a:srgbClr val="000000"/>
                </a:solidFill>
              </a:defRPr>
            </a:pPr>
            <a:r>
              <a:rPr lang="en-GB" baseline="0" dirty="0" smtClean="0"/>
              <a:t>It is a salutary reminder that human action, whether through market crash, conflict or cyber attack, creates loss. </a:t>
            </a:r>
          </a:p>
          <a:p>
            <a:pPr marL="359963" lvl="2" indent="-359963">
              <a:spcBef>
                <a:spcPts val="400"/>
              </a:spcBef>
              <a:buClr>
                <a:schemeClr val="accent1"/>
              </a:buClr>
              <a:buSzPct val="100000"/>
              <a:buFont typeface="Arial" panose="020B0604020202020204" pitchFamily="34" charset="0"/>
              <a:buChar char="•"/>
              <a:defRPr b="0">
                <a:solidFill>
                  <a:srgbClr val="000000"/>
                </a:solidFill>
              </a:defRPr>
            </a:pPr>
            <a:r>
              <a:rPr lang="en-GB" baseline="0" dirty="0" smtClean="0"/>
              <a:t>These risks are also, perhaps, harder to predict and therefore mitigate against. Human nature is, after all, erratic. This is a particular issue for insurers who must be able to model these risks in order to provide products to protect communities from their affects. While this is difficult, it is not impossible. The Lloyd’s market offers products for most of these risks under scrutiny. </a:t>
            </a:r>
          </a:p>
        </p:txBody>
      </p:sp>
      <p:sp>
        <p:nvSpPr>
          <p:cNvPr id="4" name="Slide Number Placeholder 3"/>
          <p:cNvSpPr>
            <a:spLocks noGrp="1"/>
          </p:cNvSpPr>
          <p:nvPr>
            <p:ph type="sldNum" sz="quarter" idx="10"/>
          </p:nvPr>
        </p:nvSpPr>
        <p:spPr/>
        <p:txBody>
          <a:bodyPr/>
          <a:lstStyle/>
          <a:p>
            <a:fld id="{A0ECE366-1627-4D18-ABC0-E0783AA90F7B}"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4123884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tags" Target="../tags/tag8.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tags" Target="../tags/tag10.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4552" y="1512000"/>
            <a:ext cx="8334375" cy="699404"/>
          </a:xfrm>
        </p:spPr>
        <p:txBody>
          <a:bodyPr anchor="t">
            <a:spAutoFit/>
          </a:bodyPr>
          <a:lstStyle>
            <a:lvl1pPr algn="l">
              <a:defRPr sz="4000" b="0">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04552" y="2232000"/>
            <a:ext cx="8334375" cy="1655762"/>
          </a:xfrm>
        </p:spPr>
        <p:txBody>
          <a:bodyPr tIns="0" bIns="72000">
            <a:noAutofit/>
          </a:bodyPr>
          <a:lstStyle>
            <a:lvl1pPr marL="0" indent="0" algn="l">
              <a:spcBef>
                <a:spcPts val="0"/>
              </a:spcBef>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GB" smtClean="0"/>
              <a:t>© Lloyd’s</a:t>
            </a:r>
            <a:endParaRPr lang="en-GB" dirty="0"/>
          </a:p>
        </p:txBody>
      </p:sp>
      <p:cxnSp>
        <p:nvCxnSpPr>
          <p:cNvPr id="7" name="Straight Connector 6"/>
          <p:cNvCxnSpPr/>
          <p:nvPr userDrawn="1"/>
        </p:nvCxnSpPr>
        <p:spPr>
          <a:xfrm>
            <a:off x="404552" y="1512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04999" y="6318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39400" y="0"/>
            <a:ext cx="1345376" cy="540000"/>
          </a:xfrm>
          <a:prstGeom prst="rect">
            <a:avLst/>
          </a:prstGeom>
        </p:spPr>
      </p:pic>
    </p:spTree>
    <p:extLst>
      <p:ext uri="{BB962C8B-B14F-4D97-AF65-F5344CB8AC3E}">
        <p14:creationId xmlns:p14="http://schemas.microsoft.com/office/powerpoint/2010/main" val="29250598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xt Style 1 + Dark Blu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lvl1pPr>
              <a:defRPr>
                <a:solidFill>
                  <a:schemeClr val="tx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normAutofit/>
          </a:bodyPr>
          <a:lstStyle>
            <a:lvl1pPr>
              <a:defRPr sz="3000">
                <a:solidFill>
                  <a:schemeClr val="tx1"/>
                </a:solidFill>
              </a:defRPr>
            </a:lvl1pPr>
            <a:lvl2pPr>
              <a:defRPr sz="3000">
                <a:solidFill>
                  <a:schemeClr val="tx1"/>
                </a:solidFill>
              </a:defRPr>
            </a:lvl2pPr>
            <a:lvl3pPr marL="504000" indent="-504000">
              <a:defRPr sz="3000">
                <a:solidFill>
                  <a:schemeClr val="tx1"/>
                </a:solidFill>
              </a:defRPr>
            </a:lvl3pPr>
            <a:lvl4pPr marL="1008000" indent="-504000">
              <a:defRPr sz="3000">
                <a:solidFill>
                  <a:schemeClr val="tx1"/>
                </a:solidFill>
              </a:defRPr>
            </a:lvl4pPr>
            <a:lvl5pPr marL="1512000" indent="-504000">
              <a:defRPr sz="3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77EB79C-4237-4EDF-B16A-CF67A8C936B9}" type="slidenum">
              <a:rPr lang="en-GB" smtClean="0"/>
              <a:pPr/>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2"/>
                </a:solidFill>
              </a:defRPr>
            </a:lvl1pPr>
          </a:lstStyle>
          <a:p>
            <a:pPr lvl="0"/>
            <a:r>
              <a:rPr lang="en-US" dirty="0" smtClean="0"/>
              <a:t>Click to edit Master text styles</a:t>
            </a:r>
          </a:p>
        </p:txBody>
      </p:sp>
      <p:sp>
        <p:nvSpPr>
          <p:cNvPr id="4" name="Date Placeholder 3"/>
          <p:cNvSpPr>
            <a:spLocks noGrp="1"/>
          </p:cNvSpPr>
          <p:nvPr>
            <p:ph type="dt" sz="half" idx="14"/>
          </p:nvPr>
        </p:nvSpPr>
        <p:spPr/>
        <p:txBody>
          <a:bodyPr/>
          <a:lstStyle>
            <a:lvl1pPr>
              <a:defRPr>
                <a:solidFill>
                  <a:schemeClr val="tx1"/>
                </a:solidFill>
              </a:defRPr>
            </a:lvl1pPr>
          </a:lstStyle>
          <a:p>
            <a:fld id="{9159B07F-77F0-4DFF-847B-EA34E6C570E6}" type="datetime1">
              <a:rPr lang="en-GB" smtClean="0"/>
              <a:t>27/07/2018</a:t>
            </a:fld>
            <a:endParaRPr lang="en-GB" dirty="0"/>
          </a:p>
        </p:txBody>
      </p:sp>
      <p:sp>
        <p:nvSpPr>
          <p:cNvPr id="5" name="Footer Placeholder 4"/>
          <p:cNvSpPr>
            <a:spLocks noGrp="1"/>
          </p:cNvSpPr>
          <p:nvPr>
            <p:ph type="ftr" sz="quarter" idx="15"/>
          </p:nvPr>
        </p:nvSpPr>
        <p:spPr/>
        <p:txBody>
          <a:bodyPr/>
          <a:lstStyle>
            <a:lvl1pPr>
              <a:defRPr>
                <a:solidFill>
                  <a:schemeClr val="tx1"/>
                </a:solidFill>
              </a:defRPr>
            </a:lvl1pPr>
          </a:lstStyle>
          <a:p>
            <a:r>
              <a:rPr lang="en-GB" smtClean="0"/>
              <a:t>© Lloyd’s</a:t>
            </a:r>
            <a:endParaRPr lang="en-GB" dirty="0"/>
          </a:p>
        </p:txBody>
      </p:sp>
      <p:cxnSp>
        <p:nvCxnSpPr>
          <p:cNvPr id="9" name="Straight Connector 8"/>
          <p:cNvCxnSpPr/>
          <p:nvPr userDrawn="1"/>
        </p:nvCxnSpPr>
        <p:spPr>
          <a:xfrm>
            <a:off x="404552" y="540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04552" y="1512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765143" y="-20286"/>
            <a:ext cx="974756" cy="391242"/>
          </a:xfrm>
          <a:prstGeom prst="rect">
            <a:avLst/>
          </a:prstGeom>
        </p:spPr>
      </p:pic>
    </p:spTree>
    <p:extLst>
      <p:ext uri="{BB962C8B-B14F-4D97-AF65-F5344CB8AC3E}">
        <p14:creationId xmlns:p14="http://schemas.microsoft.com/office/powerpoint/2010/main" val="39476096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tyle 2 +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3969000" cy="4428000"/>
          </a:xfrm>
        </p:spPr>
        <p:txBody>
          <a:bodyPr>
            <a:noAutofit/>
          </a:bodyPr>
          <a:lstStyle>
            <a:lvl1pPr>
              <a:spcAft>
                <a:spcPts val="0"/>
              </a:spcAft>
              <a:defRPr sz="2400"/>
            </a:lvl1pPr>
            <a:lvl2pPr>
              <a:spcAft>
                <a:spcPts val="0"/>
              </a:spcAft>
              <a:defRPr sz="2400"/>
            </a:lvl2pPr>
            <a:lvl3pPr marL="432000" indent="-432000">
              <a:spcAft>
                <a:spcPts val="0"/>
              </a:spcAft>
              <a:defRPr sz="2400"/>
            </a:lvl3pPr>
            <a:lvl4pPr marL="864000" indent="-432000">
              <a:spcAft>
                <a:spcPts val="0"/>
              </a:spcAft>
              <a:defRPr sz="2400"/>
            </a:lvl4pPr>
            <a:lvl5pPr marL="1296000" indent="-432000">
              <a:spcAft>
                <a:spcPts val="0"/>
              </a:spcAft>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70899" y="1692000"/>
            <a:ext cx="3969000" cy="4428000"/>
          </a:xfrm>
        </p:spPr>
        <p:txBody>
          <a:bodyPr>
            <a:noAutofit/>
          </a:bodyPr>
          <a:lstStyle>
            <a:lvl1pPr>
              <a:spcAft>
                <a:spcPts val="0"/>
              </a:spcAft>
              <a:defRPr sz="2000"/>
            </a:lvl1pPr>
            <a:lvl2pPr>
              <a:spcAft>
                <a:spcPts val="0"/>
              </a:spcAft>
              <a:defRPr sz="2000"/>
            </a:lvl2pPr>
            <a:lvl3pPr marL="324000" indent="-324000">
              <a:spcAft>
                <a:spcPts val="0"/>
              </a:spcAft>
              <a:defRPr sz="2000"/>
            </a:lvl3pPr>
            <a:lvl4pPr marL="648000" indent="-324000">
              <a:spcAft>
                <a:spcPts val="0"/>
              </a:spcAft>
              <a:defRPr sz="2000"/>
            </a:lvl4pPr>
            <a:lvl5pPr marL="972000" indent="-324000">
              <a:spcAft>
                <a:spcPts val="0"/>
              </a:spcAft>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AF34A9D6-27D2-47F0-8E0E-984F66F1E970}"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461350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tyle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3969000" cy="4428000"/>
          </a:xfrm>
        </p:spPr>
        <p:txBody>
          <a:bodyPr>
            <a:noAutofit/>
          </a:bodyPr>
          <a:lstStyle>
            <a:lvl1pPr>
              <a:spcAft>
                <a:spcPts val="0"/>
              </a:spcAft>
              <a:defRPr sz="1600"/>
            </a:lvl1pPr>
            <a:lvl2pPr>
              <a:spcAft>
                <a:spcPts val="0"/>
              </a:spcAft>
              <a:defRPr sz="1600"/>
            </a:lvl2pPr>
            <a:lvl3pPr indent="-288000">
              <a:spcAft>
                <a:spcPts val="0"/>
              </a:spcAft>
              <a:defRPr sz="1600"/>
            </a:lvl3pPr>
            <a:lvl4pPr marL="576000" indent="-288000">
              <a:spcAft>
                <a:spcPts val="0"/>
              </a:spcAft>
              <a:defRPr sz="1600"/>
            </a:lvl4pPr>
            <a:lvl5pPr marL="864000" indent="-288000">
              <a:spcAft>
                <a:spcPts val="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70899" y="1692000"/>
            <a:ext cx="3969000" cy="4428000"/>
          </a:xfrm>
        </p:spPr>
        <p:txBody>
          <a:bodyPr>
            <a:noAutofit/>
          </a:bodyPr>
          <a:lstStyle>
            <a:lvl1pPr>
              <a:spcAft>
                <a:spcPts val="0"/>
              </a:spcAft>
              <a:defRPr sz="1600"/>
            </a:lvl1pPr>
            <a:lvl2pPr>
              <a:spcAft>
                <a:spcPts val="0"/>
              </a:spcAft>
              <a:defRPr sz="1600"/>
            </a:lvl2pPr>
            <a:lvl3pPr indent="-288000">
              <a:spcAft>
                <a:spcPts val="0"/>
              </a:spcAft>
              <a:defRPr sz="1600"/>
            </a:lvl3pPr>
            <a:lvl4pPr marL="576000" indent="-288000">
              <a:spcAft>
                <a:spcPts val="0"/>
              </a:spcAft>
              <a:defRPr sz="1600"/>
            </a:lvl4pPr>
            <a:lvl5pPr marL="864000" indent="-288000">
              <a:spcAft>
                <a:spcPts val="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D9399E81-835D-440D-ADBF-09D1D8077177}"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21864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tyle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235949" y="1692000"/>
            <a:ext cx="2673000" cy="4428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95B590BB-1120-46D1-B440-DEF0BA6D945D}"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
        <p:nvSpPr>
          <p:cNvPr id="9" name="Content Placeholder 3"/>
          <p:cNvSpPr>
            <a:spLocks noGrp="1"/>
          </p:cNvSpPr>
          <p:nvPr>
            <p:ph sz="half" idx="14"/>
          </p:nvPr>
        </p:nvSpPr>
        <p:spPr>
          <a:xfrm>
            <a:off x="6066899" y="1692000"/>
            <a:ext cx="2673000" cy="4428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914998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tyle 5 + Dark Blu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00">
                <a:solidFill>
                  <a:schemeClr val="tx1"/>
                </a:solidFill>
              </a:defRPr>
            </a:lvl1pPr>
            <a:lvl2pPr>
              <a:spcBef>
                <a:spcPts val="400"/>
              </a:spcBef>
              <a:spcAft>
                <a:spcPts val="0"/>
              </a:spcAft>
              <a:defRPr sz="1400">
                <a:solidFill>
                  <a:schemeClr val="tx1"/>
                </a:solidFill>
              </a:defRPr>
            </a:lvl2pPr>
            <a:lvl3pPr marL="252000" indent="-252000">
              <a:spcBef>
                <a:spcPts val="400"/>
              </a:spcBef>
              <a:spcAft>
                <a:spcPts val="0"/>
              </a:spcAft>
              <a:defRPr sz="1400">
                <a:solidFill>
                  <a:schemeClr val="tx1"/>
                </a:solidFill>
              </a:defRPr>
            </a:lvl3pPr>
            <a:lvl4pPr marL="504000" indent="-252000">
              <a:spcBef>
                <a:spcPts val="400"/>
              </a:spcBef>
              <a:spcAft>
                <a:spcPts val="0"/>
              </a:spcAft>
              <a:defRPr sz="1400">
                <a:solidFill>
                  <a:schemeClr val="tx1"/>
                </a:solidFill>
              </a:defRPr>
            </a:lvl4pPr>
            <a:lvl5pPr marL="792000" indent="-252000">
              <a:spcBef>
                <a:spcPts val="400"/>
              </a:spcBef>
              <a:spcAft>
                <a:spcPts val="0"/>
              </a:spcAft>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235949" y="1692000"/>
            <a:ext cx="2673000" cy="4428000"/>
          </a:xfrm>
        </p:spPr>
        <p:txBody>
          <a:bodyPr>
            <a:noAutofit/>
          </a:bodyPr>
          <a:lstStyle>
            <a:lvl1pPr>
              <a:spcBef>
                <a:spcPts val="400"/>
              </a:spcBef>
              <a:spcAft>
                <a:spcPts val="0"/>
              </a:spcAft>
              <a:defRPr sz="1400">
                <a:solidFill>
                  <a:schemeClr val="tx1"/>
                </a:solidFill>
              </a:defRPr>
            </a:lvl1pPr>
            <a:lvl2pPr>
              <a:spcBef>
                <a:spcPts val="400"/>
              </a:spcBef>
              <a:spcAft>
                <a:spcPts val="0"/>
              </a:spcAft>
              <a:defRPr sz="1400">
                <a:solidFill>
                  <a:schemeClr val="tx1"/>
                </a:solidFill>
              </a:defRPr>
            </a:lvl2pPr>
            <a:lvl3pPr marL="252000" indent="-252000">
              <a:spcBef>
                <a:spcPts val="400"/>
              </a:spcBef>
              <a:spcAft>
                <a:spcPts val="0"/>
              </a:spcAft>
              <a:defRPr sz="1400">
                <a:solidFill>
                  <a:schemeClr val="tx1"/>
                </a:solidFill>
              </a:defRPr>
            </a:lvl3pPr>
            <a:lvl4pPr marL="504000" indent="-252000">
              <a:spcBef>
                <a:spcPts val="400"/>
              </a:spcBef>
              <a:spcAft>
                <a:spcPts val="0"/>
              </a:spcAft>
              <a:defRPr sz="1400">
                <a:solidFill>
                  <a:schemeClr val="tx1"/>
                </a:solidFill>
              </a:defRPr>
            </a:lvl4pPr>
            <a:lvl5pPr marL="792000" indent="-252000">
              <a:spcBef>
                <a:spcPts val="400"/>
              </a:spcBef>
              <a:spcAft>
                <a:spcPts val="0"/>
              </a:spcAft>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lvl1pPr>
              <a:defRPr>
                <a:solidFill>
                  <a:schemeClr val="tx1"/>
                </a:solidFill>
              </a:defRPr>
            </a:lvl1pPr>
          </a:lstStyle>
          <a:p>
            <a:fld id="{C09AD5EB-CF67-43B1-80C8-F13AAAE6BD60}" type="datetime1">
              <a:rPr lang="en-GB" smtClean="0"/>
              <a:t>27/07/2018</a:t>
            </a:fld>
            <a:endParaRPr lang="en-GB"/>
          </a:p>
        </p:txBody>
      </p:sp>
      <p:sp>
        <p:nvSpPr>
          <p:cNvPr id="6" name="Footer Placeholder 5"/>
          <p:cNvSpPr>
            <a:spLocks noGrp="1"/>
          </p:cNvSpPr>
          <p:nvPr>
            <p:ph type="ftr" sz="quarter" idx="11"/>
          </p:nvPr>
        </p:nvSpPr>
        <p:spPr/>
        <p:txBody>
          <a:bodyPr/>
          <a:lstStyle>
            <a:lvl1pPr>
              <a:defRPr>
                <a:solidFill>
                  <a:schemeClr val="tx1"/>
                </a:solidFill>
              </a:defRPr>
            </a:lvl1pPr>
          </a:lstStyle>
          <a:p>
            <a:r>
              <a:rPr lang="en-GB" smtClean="0"/>
              <a:t>© Lloyd’s</a:t>
            </a: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77EB79C-4237-4EDF-B16A-CF67A8C936B9}" type="slidenum">
              <a:rPr lang="en-GB" smtClean="0"/>
              <a:pPr/>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2"/>
                </a:solidFill>
              </a:defRPr>
            </a:lvl1pPr>
          </a:lstStyle>
          <a:p>
            <a:pPr lvl="0"/>
            <a:r>
              <a:rPr lang="en-US" dirty="0" smtClean="0"/>
              <a:t>Click to edit Master text styles</a:t>
            </a:r>
          </a:p>
        </p:txBody>
      </p:sp>
      <p:sp>
        <p:nvSpPr>
          <p:cNvPr id="9" name="Content Placeholder 3"/>
          <p:cNvSpPr>
            <a:spLocks noGrp="1"/>
          </p:cNvSpPr>
          <p:nvPr>
            <p:ph sz="half" idx="14"/>
          </p:nvPr>
        </p:nvSpPr>
        <p:spPr>
          <a:xfrm>
            <a:off x="6066899" y="1692000"/>
            <a:ext cx="2673000" cy="4428000"/>
          </a:xfrm>
        </p:spPr>
        <p:txBody>
          <a:bodyPr>
            <a:noAutofit/>
          </a:bodyPr>
          <a:lstStyle>
            <a:lvl1pPr>
              <a:spcBef>
                <a:spcPts val="400"/>
              </a:spcBef>
              <a:spcAft>
                <a:spcPts val="0"/>
              </a:spcAft>
              <a:defRPr sz="1400">
                <a:solidFill>
                  <a:schemeClr val="tx1"/>
                </a:solidFill>
              </a:defRPr>
            </a:lvl1pPr>
            <a:lvl2pPr>
              <a:spcBef>
                <a:spcPts val="400"/>
              </a:spcBef>
              <a:spcAft>
                <a:spcPts val="0"/>
              </a:spcAft>
              <a:defRPr sz="1400">
                <a:solidFill>
                  <a:schemeClr val="tx1"/>
                </a:solidFill>
              </a:defRPr>
            </a:lvl2pPr>
            <a:lvl3pPr marL="252000" indent="-252000">
              <a:spcBef>
                <a:spcPts val="400"/>
              </a:spcBef>
              <a:spcAft>
                <a:spcPts val="0"/>
              </a:spcAft>
              <a:defRPr sz="1400">
                <a:solidFill>
                  <a:schemeClr val="tx1"/>
                </a:solidFill>
              </a:defRPr>
            </a:lvl3pPr>
            <a:lvl4pPr marL="504000" indent="-252000">
              <a:spcBef>
                <a:spcPts val="400"/>
              </a:spcBef>
              <a:spcAft>
                <a:spcPts val="0"/>
              </a:spcAft>
              <a:defRPr sz="1400">
                <a:solidFill>
                  <a:schemeClr val="tx1"/>
                </a:solidFill>
              </a:defRPr>
            </a:lvl4pPr>
            <a:lvl5pPr marL="792000" indent="-252000">
              <a:spcBef>
                <a:spcPts val="400"/>
              </a:spcBef>
              <a:spcAft>
                <a:spcPts val="0"/>
              </a:spcAft>
              <a:defRPr sz="1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37036914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ntent, Half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4101300" cy="44280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38152" y="1692000"/>
            <a:ext cx="4101300" cy="21240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77EE73C8-695C-4B74-8962-19D000A55A6E}"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
        <p:nvSpPr>
          <p:cNvPr id="9" name="Content Placeholder 3"/>
          <p:cNvSpPr>
            <a:spLocks noGrp="1"/>
          </p:cNvSpPr>
          <p:nvPr>
            <p:ph sz="half" idx="14"/>
          </p:nvPr>
        </p:nvSpPr>
        <p:spPr>
          <a:xfrm>
            <a:off x="4638152" y="3996000"/>
            <a:ext cx="4101300" cy="21240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6098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235950" y="1692000"/>
            <a:ext cx="5503951" cy="4428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12D59951-CB52-4D91-8315-08045D2D6D6C}"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3927874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235950" y="1692000"/>
            <a:ext cx="5503951" cy="2124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65EF5B8C-0752-4279-B5C0-550790403290}"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
        <p:nvSpPr>
          <p:cNvPr id="9" name="Content Placeholder 3"/>
          <p:cNvSpPr>
            <a:spLocks noGrp="1"/>
          </p:cNvSpPr>
          <p:nvPr>
            <p:ph sz="half" idx="14"/>
          </p:nvPr>
        </p:nvSpPr>
        <p:spPr>
          <a:xfrm>
            <a:off x="3235950" y="3996000"/>
            <a:ext cx="5503951" cy="2124000"/>
          </a:xfrm>
        </p:spPr>
        <p:txBody>
          <a:bodyPr>
            <a:noAutofit/>
          </a:bodyPr>
          <a:lstStyle>
            <a:lvl1pPr>
              <a:spcBef>
                <a:spcPts val="400"/>
              </a:spcBef>
              <a:spcAft>
                <a:spcPts val="0"/>
              </a:spcAft>
              <a:defRPr sz="1400"/>
            </a:lvl1pPr>
            <a:lvl2pPr>
              <a:spcBef>
                <a:spcPts val="400"/>
              </a:spcBef>
              <a:spcAft>
                <a:spcPts val="0"/>
              </a:spcAft>
              <a:defRPr sz="1400"/>
            </a:lvl2pPr>
            <a:lvl3pPr marL="252000" indent="-252000">
              <a:spcBef>
                <a:spcPts val="400"/>
              </a:spcBef>
              <a:spcAft>
                <a:spcPts val="0"/>
              </a:spcAft>
              <a:defRPr sz="1400"/>
            </a:lvl3pPr>
            <a:lvl4pPr marL="504000" indent="-252000">
              <a:spcBef>
                <a:spcPts val="400"/>
              </a:spcBef>
              <a:spcAft>
                <a:spcPts val="0"/>
              </a:spcAft>
              <a:defRPr sz="1400"/>
            </a:lvl4pPr>
            <a:lvl5pPr marL="792000" indent="-252000">
              <a:spcBef>
                <a:spcPts val="400"/>
              </a:spcBef>
              <a:spcAft>
                <a:spcPts val="0"/>
              </a:spcAft>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087546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4999" y="540000"/>
            <a:ext cx="8334900" cy="972000"/>
          </a:xfrm>
        </p:spPr>
        <p:txBody>
          <a:bodyPr>
            <a:noAutofit/>
          </a:bodyPr>
          <a:lstStyle>
            <a:lvl1pPr>
              <a:defRPr/>
            </a:lvl1pPr>
          </a:lstStyle>
          <a:p>
            <a:r>
              <a:rPr lang="en-GB" dirty="0" smtClean="0"/>
              <a:t>Disclaimer</a:t>
            </a:r>
            <a:endParaRPr lang="en-GB" dirty="0"/>
          </a:p>
        </p:txBody>
      </p:sp>
      <p:sp>
        <p:nvSpPr>
          <p:cNvPr id="6" name="Slide Number Placeholder 5"/>
          <p:cNvSpPr>
            <a:spLocks noGrp="1"/>
          </p:cNvSpPr>
          <p:nvPr>
            <p:ph type="sldNum" sz="quarter" idx="12"/>
          </p:nvPr>
        </p:nvSpPr>
        <p:spPr/>
        <p:txBody>
          <a:bodyPr/>
          <a:lstStyle/>
          <a:p>
            <a:fld id="{377EB79C-4237-4EDF-B16A-CF67A8C936B9}" type="slidenum">
              <a:rPr lang="en-GB" smtClean="0"/>
              <a:t>‹#›</a:t>
            </a:fld>
            <a:endParaRPr lang="en-GB"/>
          </a:p>
        </p:txBody>
      </p:sp>
      <p:sp>
        <p:nvSpPr>
          <p:cNvPr id="4" name="Date Placeholder 3"/>
          <p:cNvSpPr>
            <a:spLocks noGrp="1"/>
          </p:cNvSpPr>
          <p:nvPr>
            <p:ph type="dt" sz="half" idx="14"/>
          </p:nvPr>
        </p:nvSpPr>
        <p:spPr/>
        <p:txBody>
          <a:bodyPr/>
          <a:lstStyle/>
          <a:p>
            <a:fld id="{A8C43EA8-CD22-48B8-A628-BB40911CAA96}" type="datetime1">
              <a:rPr lang="en-GB" smtClean="0"/>
              <a:t>27/07/2018</a:t>
            </a:fld>
            <a:endParaRPr lang="en-GB" dirty="0"/>
          </a:p>
        </p:txBody>
      </p:sp>
      <p:sp>
        <p:nvSpPr>
          <p:cNvPr id="5" name="Footer Placeholder 4"/>
          <p:cNvSpPr>
            <a:spLocks noGrp="1"/>
          </p:cNvSpPr>
          <p:nvPr>
            <p:ph type="ftr" sz="quarter" idx="15"/>
          </p:nvPr>
        </p:nvSpPr>
        <p:spPr/>
        <p:txBody>
          <a:bodyPr/>
          <a:lstStyle/>
          <a:p>
            <a:r>
              <a:rPr lang="en-GB" smtClean="0"/>
              <a:t>© Lloyd’s</a:t>
            </a:r>
            <a:endParaRPr lang="en-GB" dirty="0"/>
          </a:p>
        </p:txBody>
      </p:sp>
      <p:sp>
        <p:nvSpPr>
          <p:cNvPr id="7" name="Rectangle 6"/>
          <p:cNvSpPr/>
          <p:nvPr userDrawn="1"/>
        </p:nvSpPr>
        <p:spPr>
          <a:xfrm>
            <a:off x="405001" y="1692000"/>
            <a:ext cx="8334900" cy="44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spcBef>
                <a:spcPts val="600"/>
              </a:spcBef>
              <a:spcAft>
                <a:spcPts val="600"/>
              </a:spcAft>
            </a:pPr>
            <a:r>
              <a:rPr lang="en-GB" dirty="0" smtClean="0">
                <a:solidFill>
                  <a:schemeClr val="tx1"/>
                </a:solidFill>
              </a:rPr>
              <a:t>This information is not intended for distribution to, or use by, any person or entity in any jurisdiction or country where such distribution or use would be contrary to local law or regulation. It is the responsibility of any person publishing or communicating the contents of this document or communication, or any part thereof, to ensure compliance with all applicable legal and regulatory requirements.</a:t>
            </a:r>
          </a:p>
          <a:p>
            <a:pPr algn="l">
              <a:spcBef>
                <a:spcPts val="600"/>
              </a:spcBef>
              <a:spcAft>
                <a:spcPts val="600"/>
              </a:spcAft>
            </a:pPr>
            <a:r>
              <a:rPr lang="en-GB" dirty="0" smtClean="0">
                <a:solidFill>
                  <a:schemeClr val="tx1"/>
                </a:solidFill>
              </a:rPr>
              <a:t>The content of this presentation does not represent a prospectus or invitation in connection with any solicitation of capital. Nor does it constitute an offer to sell securities or insurance, a solicitation or an offer to buy securities or insurance, or a distribution of securities in the United States or to a U.S. person, or in any other jurisdiction where it is contrary to local law. Such persons should inform themselves about and observe any applicable legal requirement.</a:t>
            </a:r>
          </a:p>
        </p:txBody>
      </p:sp>
    </p:spTree>
    <p:extLst>
      <p:ext uri="{BB962C8B-B14F-4D97-AF65-F5344CB8AC3E}">
        <p14:creationId xmlns:p14="http://schemas.microsoft.com/office/powerpoint/2010/main" val="32802017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End">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738655" y="2679370"/>
            <a:ext cx="3666690" cy="1471715"/>
          </a:xfrm>
          <a:prstGeom prst="rect">
            <a:avLst/>
          </a:prstGeom>
        </p:spPr>
      </p:pic>
    </p:spTree>
    <p:extLst>
      <p:ext uri="{BB962C8B-B14F-4D97-AF65-F5344CB8AC3E}">
        <p14:creationId xmlns:p14="http://schemas.microsoft.com/office/powerpoint/2010/main" val="196656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500" y="1692000"/>
            <a:ext cx="2673000" cy="4428000"/>
          </a:xfrm>
        </p:spPr>
        <p:txBody>
          <a:bodyPr tIns="72000"/>
          <a:lstStyle>
            <a:lvl1pPr>
              <a:spcBef>
                <a:spcPts val="300"/>
              </a:spcBef>
              <a:spcAft>
                <a:spcPts val="300"/>
              </a:spcAft>
              <a:tabLst>
                <a:tab pos="3489325" algn="r"/>
              </a:tabLst>
              <a:defRPr>
                <a:solidFill>
                  <a:schemeClr val="accent1"/>
                </a:solidFill>
              </a:defRPr>
            </a:lvl1pPr>
            <a:lvl2pPr>
              <a:spcBef>
                <a:spcPts val="300"/>
              </a:spcBef>
              <a:spcAft>
                <a:spcPts val="300"/>
              </a:spcAft>
              <a:tabLst>
                <a:tab pos="3505200" algn="r"/>
              </a:tabLst>
              <a:defRPr/>
            </a:lvl2pPr>
            <a:lvl3pPr>
              <a:tabLst>
                <a:tab pos="3505200" algn="r"/>
              </a:tabLst>
              <a:defRPr/>
            </a:lvl3pPr>
            <a:lvl4pPr>
              <a:tabLst>
                <a:tab pos="3505200" algn="r"/>
              </a:tabLst>
              <a:defRPr/>
            </a:lvl4pPr>
            <a:lvl5pPr>
              <a:tabLst>
                <a:tab pos="3505200" algn="r"/>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377EB79C-4237-4EDF-B16A-CF67A8C936B9}" type="slidenum">
              <a:rPr lang="en-GB" smtClean="0"/>
              <a:t>‹#›</a:t>
            </a:fld>
            <a:endParaRPr lang="en-GB"/>
          </a:p>
        </p:txBody>
      </p:sp>
      <p:sp>
        <p:nvSpPr>
          <p:cNvPr id="4" name="Date Placeholder 3"/>
          <p:cNvSpPr>
            <a:spLocks noGrp="1"/>
          </p:cNvSpPr>
          <p:nvPr>
            <p:ph type="dt" sz="half" idx="14"/>
          </p:nvPr>
        </p:nvSpPr>
        <p:spPr/>
        <p:txBody>
          <a:bodyPr/>
          <a:lstStyle/>
          <a:p>
            <a:fld id="{FBD38CDF-57F4-4CCA-89E5-AD9AFAB378C1}" type="datetime1">
              <a:rPr lang="en-GB" smtClean="0"/>
              <a:t>27/07/2018</a:t>
            </a:fld>
            <a:endParaRPr lang="en-GB" dirty="0"/>
          </a:p>
        </p:txBody>
      </p:sp>
      <p:sp>
        <p:nvSpPr>
          <p:cNvPr id="5" name="Footer Placeholder 4"/>
          <p:cNvSpPr>
            <a:spLocks noGrp="1"/>
          </p:cNvSpPr>
          <p:nvPr>
            <p:ph type="ftr" sz="quarter" idx="15"/>
          </p:nvPr>
        </p:nvSpPr>
        <p:spPr/>
        <p:txBody>
          <a:bodyPr/>
          <a:lstStyle/>
          <a:p>
            <a:r>
              <a:rPr lang="en-GB" smtClean="0"/>
              <a:t>© Lloyd’s</a:t>
            </a:r>
            <a:endParaRPr lang="en-GB" dirty="0"/>
          </a:p>
        </p:txBody>
      </p:sp>
      <p:sp>
        <p:nvSpPr>
          <p:cNvPr id="9" name="Content Placeholder 2"/>
          <p:cNvSpPr>
            <a:spLocks noGrp="1"/>
          </p:cNvSpPr>
          <p:nvPr>
            <p:ph idx="16"/>
          </p:nvPr>
        </p:nvSpPr>
        <p:spPr>
          <a:xfrm>
            <a:off x="6066451" y="1692000"/>
            <a:ext cx="2673000" cy="4428000"/>
          </a:xfrm>
        </p:spPr>
        <p:txBody>
          <a:bodyPr tIns="72000"/>
          <a:lstStyle>
            <a:lvl1pPr>
              <a:spcBef>
                <a:spcPts val="300"/>
              </a:spcBef>
              <a:spcAft>
                <a:spcPts val="300"/>
              </a:spcAft>
              <a:tabLst>
                <a:tab pos="3489325" algn="r"/>
              </a:tabLst>
              <a:defRPr>
                <a:solidFill>
                  <a:schemeClr val="accent1"/>
                </a:solidFill>
              </a:defRPr>
            </a:lvl1pPr>
            <a:lvl2pPr>
              <a:spcBef>
                <a:spcPts val="300"/>
              </a:spcBef>
              <a:spcAft>
                <a:spcPts val="300"/>
              </a:spcAft>
              <a:tabLst>
                <a:tab pos="3489325" algn="r"/>
              </a:tabLst>
              <a:defRPr/>
            </a:lvl2pPr>
            <a:lvl3pPr>
              <a:tabLst>
                <a:tab pos="3489325" algn="r"/>
              </a:tabLst>
              <a:defRPr/>
            </a:lvl3pPr>
            <a:lvl4pPr>
              <a:tabLst>
                <a:tab pos="3489325" algn="r"/>
              </a:tabLst>
              <a:defRPr/>
            </a:lvl4pPr>
            <a:lvl5pPr>
              <a:tabLst>
                <a:tab pos="3489325" algn="r"/>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Title 1"/>
          <p:cNvSpPr txBox="1">
            <a:spLocks/>
          </p:cNvSpPr>
          <p:nvPr userDrawn="1"/>
        </p:nvSpPr>
        <p:spPr>
          <a:xfrm>
            <a:off x="404551" y="1692000"/>
            <a:ext cx="2673000" cy="972000"/>
          </a:xfrm>
          <a:prstGeom prst="rect">
            <a:avLst/>
          </a:prstGeom>
        </p:spPr>
        <p:txBody>
          <a:bodyPr vert="horz" lIns="0" tIns="72000" rIns="0" bIns="72000" rtlCol="0" anchor="t">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r>
              <a:rPr lang="en-US" dirty="0" smtClean="0"/>
              <a:t>Contents</a:t>
            </a:r>
            <a:endParaRPr lang="en-GB" dirty="0"/>
          </a:p>
        </p:txBody>
      </p:sp>
    </p:spTree>
    <p:extLst>
      <p:ext uri="{BB962C8B-B14F-4D97-AF65-F5344CB8AC3E}">
        <p14:creationId xmlns:p14="http://schemas.microsoft.com/office/powerpoint/2010/main" val="236682461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1" name="Picture Placeholder 20"/>
          <p:cNvSpPr>
            <a:spLocks noGrp="1"/>
          </p:cNvSpPr>
          <p:nvPr>
            <p:ph type="pic" sz="quarter" idx="12"/>
            <p:custDataLst>
              <p:tags r:id="rId1"/>
            </p:custDataLst>
          </p:nvPr>
        </p:nvSpPr>
        <p:spPr>
          <a:xfrm>
            <a:off x="0" y="0"/>
            <a:ext cx="9144000" cy="6858000"/>
          </a:xfrm>
        </p:spPr>
        <p:txBody>
          <a:bodyPr vert="horz"/>
          <a:lstStyle/>
          <a:p>
            <a:r>
              <a:rPr lang="en-US" noProof="0" smtClean="0"/>
              <a:t>Click icon to add picture</a:t>
            </a:r>
            <a:endParaRPr lang="en-GB" noProof="0" dirty="0"/>
          </a:p>
        </p:txBody>
      </p:sp>
      <p:sp>
        <p:nvSpPr>
          <p:cNvPr id="2" name="Title 1"/>
          <p:cNvSpPr>
            <a:spLocks noGrp="1"/>
          </p:cNvSpPr>
          <p:nvPr>
            <p:ph type="ctrTitle"/>
            <p:custDataLst>
              <p:tags r:id="rId2"/>
            </p:custDataLst>
          </p:nvPr>
        </p:nvSpPr>
        <p:spPr>
          <a:xfrm>
            <a:off x="404554" y="1514895"/>
            <a:ext cx="8334374" cy="706311"/>
          </a:xfrm>
        </p:spPr>
        <p:txBody>
          <a:bodyPr anchor="t">
            <a:spAutoFit/>
          </a:bodyPr>
          <a:lstStyle>
            <a:lvl1pPr algn="l">
              <a:defRPr sz="3000" b="0">
                <a:solidFill>
                  <a:schemeClr val="bg1"/>
                </a:solidFill>
              </a:defRPr>
            </a:lvl1pPr>
            <a:lvl2pPr>
              <a:lnSpc>
                <a:spcPct val="90000"/>
              </a:lnSpc>
              <a:defRPr sz="3000">
                <a:latin typeface="+mj-lt"/>
              </a:defRPr>
            </a:lvl2pPr>
          </a:lstStyle>
          <a:p>
            <a:pPr lvl="0"/>
            <a:r>
              <a:rPr lang="en-US" noProof="0" smtClean="0"/>
              <a:t>Click to edit Master title style</a:t>
            </a:r>
            <a:endParaRPr lang="en-GB" noProof="0" dirty="0"/>
          </a:p>
        </p:txBody>
      </p:sp>
      <p:sp>
        <p:nvSpPr>
          <p:cNvPr id="3" name="Subtitle 2"/>
          <p:cNvSpPr>
            <a:spLocks noGrp="1"/>
          </p:cNvSpPr>
          <p:nvPr>
            <p:ph type="subTitle" idx="1"/>
          </p:nvPr>
        </p:nvSpPr>
        <p:spPr>
          <a:xfrm>
            <a:off x="404554" y="2284849"/>
            <a:ext cx="8334374" cy="297386"/>
          </a:xfrm>
        </p:spPr>
        <p:txBody>
          <a:bodyPr tIns="0" bIns="72000">
            <a:noAutofit/>
          </a:bodyPr>
          <a:lstStyle>
            <a:lvl1pPr marL="0" indent="0" algn="l">
              <a:spcBef>
                <a:spcPts val="0"/>
              </a:spcBef>
              <a:spcAft>
                <a:spcPts val="300"/>
              </a:spcAft>
              <a:buNone/>
              <a:defRPr sz="1500">
                <a:solidFill>
                  <a:schemeClr val="bg1"/>
                </a:solidFill>
              </a:defRPr>
            </a:lvl1pPr>
            <a:lvl2pPr marL="0" indent="0" algn="l">
              <a:spcBef>
                <a:spcPts val="0"/>
              </a:spcBef>
              <a:spcAft>
                <a:spcPts val="300"/>
              </a:spcAft>
              <a:buNone/>
              <a:defRPr sz="1500"/>
            </a:lvl2pPr>
            <a:lvl3pPr marL="564365" indent="0" algn="ctr">
              <a:buNone/>
              <a:defRPr sz="1111"/>
            </a:lvl3pPr>
            <a:lvl4pPr marL="846547" indent="0" algn="ctr">
              <a:buNone/>
              <a:defRPr sz="987"/>
            </a:lvl4pPr>
            <a:lvl5pPr marL="1128729" indent="0" algn="ctr">
              <a:buNone/>
              <a:defRPr sz="987"/>
            </a:lvl5pPr>
            <a:lvl6pPr marL="1410911" indent="0" algn="ctr">
              <a:buNone/>
              <a:defRPr sz="987"/>
            </a:lvl6pPr>
            <a:lvl7pPr marL="1693094" indent="0" algn="ctr">
              <a:buNone/>
              <a:defRPr sz="987"/>
            </a:lvl7pPr>
            <a:lvl8pPr marL="1975277" indent="0" algn="ctr">
              <a:buNone/>
              <a:defRPr sz="987"/>
            </a:lvl8pPr>
            <a:lvl9pPr marL="2257458" indent="0" algn="ctr">
              <a:buNone/>
              <a:defRPr sz="987"/>
            </a:lvl9pPr>
          </a:lstStyle>
          <a:p>
            <a:pPr lvl="0"/>
            <a:r>
              <a:rPr lang="en-US" noProof="0" smtClean="0"/>
              <a:t>Click to edit Master subtitle style</a:t>
            </a:r>
            <a:endParaRPr lang="en-GB" noProof="0" dirty="0"/>
          </a:p>
        </p:txBody>
      </p:sp>
      <p:sp>
        <p:nvSpPr>
          <p:cNvPr id="5" name="Footer Placeholder 4"/>
          <p:cNvSpPr>
            <a:spLocks noGrp="1"/>
          </p:cNvSpPr>
          <p:nvPr>
            <p:ph type="ftr" sz="quarter" idx="11"/>
          </p:nvPr>
        </p:nvSpPr>
        <p:spPr/>
        <p:txBody>
          <a:bodyPr/>
          <a:lstStyle>
            <a:lvl1pPr>
              <a:defRPr>
                <a:solidFill>
                  <a:schemeClr val="bg1"/>
                </a:solidFill>
              </a:defRPr>
            </a:lvl1pPr>
            <a:lvl2pPr>
              <a:defRPr>
                <a:solidFill>
                  <a:schemeClr val="tx1"/>
                </a:solidFill>
              </a:defRPr>
            </a:lvl2pPr>
          </a:lstStyle>
          <a:p>
            <a:r>
              <a:rPr lang="en-US" dirty="0" smtClean="0">
                <a:solidFill>
                  <a:prstClr val="white"/>
                </a:solidFill>
              </a:rPr>
              <a:t>© © Lloyd’s 2017</a:t>
            </a:r>
            <a:endParaRPr lang="en-US" dirty="0">
              <a:solidFill>
                <a:prstClr val="white"/>
              </a:solidFill>
            </a:endParaRPr>
          </a:p>
        </p:txBody>
      </p:sp>
      <p:cxnSp>
        <p:nvCxnSpPr>
          <p:cNvPr id="7" name="Straight Connector 6"/>
          <p:cNvCxnSpPr/>
          <p:nvPr userDrawn="1"/>
        </p:nvCxnSpPr>
        <p:spPr>
          <a:xfrm>
            <a:off x="404552" y="1512000"/>
            <a:ext cx="8334901"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05001" y="6318000"/>
            <a:ext cx="8334901"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404550" y="0"/>
            <a:ext cx="629962" cy="337134"/>
          </a:xfrm>
          <a:prstGeom prst="rect">
            <a:avLst/>
          </a:prstGeom>
        </p:spPr>
      </p:pic>
    </p:spTree>
    <p:extLst>
      <p:ext uri="{BB962C8B-B14F-4D97-AF65-F5344CB8AC3E}">
        <p14:creationId xmlns:p14="http://schemas.microsoft.com/office/powerpoint/2010/main" val="152220523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235501" y="1692005"/>
            <a:ext cx="2673000" cy="4428001"/>
          </a:xfrm>
        </p:spPr>
        <p:txBody>
          <a:bodyPr vert="horz" tIns="72000"/>
          <a:lstStyle>
            <a:lvl1pPr>
              <a:spcBef>
                <a:spcPts val="185"/>
              </a:spcBef>
              <a:spcAft>
                <a:spcPts val="185"/>
              </a:spcAft>
              <a:tabLst>
                <a:tab pos="2153600" algn="r"/>
              </a:tabLst>
              <a:defRPr>
                <a:solidFill>
                  <a:schemeClr val="accent1"/>
                </a:solidFill>
              </a:defRPr>
            </a:lvl1pPr>
            <a:lvl2pPr>
              <a:spcBef>
                <a:spcPts val="185"/>
              </a:spcBef>
              <a:spcAft>
                <a:spcPts val="185"/>
              </a:spcAft>
              <a:tabLst>
                <a:tab pos="2163398" algn="r"/>
              </a:tabLst>
              <a:defRPr/>
            </a:lvl2pPr>
            <a:lvl3pPr>
              <a:tabLst>
                <a:tab pos="2163398" algn="r"/>
              </a:tabLst>
              <a:defRPr/>
            </a:lvl3pPr>
            <a:lvl4pPr>
              <a:tabLst>
                <a:tab pos="2163398" algn="r"/>
              </a:tabLst>
              <a:defRPr/>
            </a:lvl4pPr>
            <a:lvl5pPr>
              <a:tabLst>
                <a:tab pos="2163398" algn="r"/>
              </a:tab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4"/>
          </p:nvPr>
        </p:nvSpPr>
        <p:spPr/>
        <p:txBody>
          <a:bodyPr/>
          <a:lstStyle/>
          <a:p>
            <a:fld id="{8DA6907E-8DE1-487B-B59A-E07D14F34A1E}"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 Lloyd’s 2017</a:t>
            </a:r>
            <a:endParaRPr dirty="0">
              <a:solidFill>
                <a:srgbClr val="1E35BF"/>
              </a:solidFill>
            </a:endParaRPr>
          </a:p>
        </p:txBody>
      </p:sp>
      <p:sp>
        <p:nvSpPr>
          <p:cNvPr id="9" name="Content Placeholder 2"/>
          <p:cNvSpPr>
            <a:spLocks noGrp="1"/>
          </p:cNvSpPr>
          <p:nvPr>
            <p:ph idx="16"/>
            <p:custDataLst>
              <p:tags r:id="rId2"/>
            </p:custDataLst>
          </p:nvPr>
        </p:nvSpPr>
        <p:spPr>
          <a:xfrm>
            <a:off x="6066452" y="1692005"/>
            <a:ext cx="2673000" cy="4428001"/>
          </a:xfrm>
        </p:spPr>
        <p:txBody>
          <a:bodyPr vert="horz" tIns="72000"/>
          <a:lstStyle>
            <a:lvl1pPr>
              <a:spcBef>
                <a:spcPts val="185"/>
              </a:spcBef>
              <a:spcAft>
                <a:spcPts val="185"/>
              </a:spcAft>
              <a:tabLst>
                <a:tab pos="2153600" algn="r"/>
              </a:tabLst>
              <a:defRPr>
                <a:solidFill>
                  <a:schemeClr val="accent1"/>
                </a:solidFill>
              </a:defRPr>
            </a:lvl1pPr>
            <a:lvl2pPr>
              <a:spcBef>
                <a:spcPts val="185"/>
              </a:spcBef>
              <a:spcAft>
                <a:spcPts val="185"/>
              </a:spcAft>
              <a:tabLst>
                <a:tab pos="2153600" algn="r"/>
              </a:tabLst>
              <a:defRPr/>
            </a:lvl2pPr>
            <a:lvl3pPr>
              <a:tabLst>
                <a:tab pos="2153600" algn="r"/>
              </a:tabLst>
              <a:defRPr/>
            </a:lvl3pPr>
            <a:lvl4pPr>
              <a:tabLst>
                <a:tab pos="2153600" algn="r"/>
              </a:tabLst>
              <a:defRPr/>
            </a:lvl4pPr>
            <a:lvl5pPr>
              <a:tabLst>
                <a:tab pos="2153600" algn="r"/>
              </a:tab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Title 1"/>
          <p:cNvSpPr txBox="1">
            <a:spLocks/>
          </p:cNvSpPr>
          <p:nvPr userDrawn="1">
            <p:custDataLst>
              <p:tags r:id="rId3"/>
            </p:custDataLst>
          </p:nvPr>
        </p:nvSpPr>
        <p:spPr>
          <a:xfrm>
            <a:off x="404550" y="1692005"/>
            <a:ext cx="2673000" cy="4428001"/>
          </a:xfrm>
          <a:prstGeom prst="rect">
            <a:avLst/>
          </a:prstGeom>
        </p:spPr>
        <p:txBody>
          <a:bodyPr vert="horz" lIns="0" tIns="44438" rIns="0" bIns="44438" rtlCol="0" anchor="t">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r>
              <a:rPr lang="en-GB" sz="3000" dirty="0" smtClean="0">
                <a:solidFill>
                  <a:srgbClr val="1E35BF"/>
                </a:solidFill>
              </a:rPr>
              <a:t>Contents</a:t>
            </a:r>
            <a:endParaRPr lang="en-GB" sz="3000" dirty="0">
              <a:solidFill>
                <a:srgbClr val="1E35BF"/>
              </a:solidFill>
            </a:endParaRPr>
          </a:p>
        </p:txBody>
      </p:sp>
    </p:spTree>
    <p:extLst>
      <p:ext uri="{BB962C8B-B14F-4D97-AF65-F5344CB8AC3E}">
        <p14:creationId xmlns:p14="http://schemas.microsoft.com/office/powerpoint/2010/main" val="210145888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Picture Placeholder 6"/>
          <p:cNvSpPr>
            <a:spLocks noGrp="1"/>
          </p:cNvSpPr>
          <p:nvPr>
            <p:ph type="pic" sz="quarter" idx="12"/>
            <p:custDataLst>
              <p:tags r:id="rId1"/>
            </p:custDataLst>
          </p:nvPr>
        </p:nvSpPr>
        <p:spPr>
          <a:xfrm>
            <a:off x="0" y="0"/>
            <a:ext cx="9144000" cy="6858000"/>
          </a:xfrm>
        </p:spPr>
        <p:txBody>
          <a:bodyPr/>
          <a:lstStyle/>
          <a:p>
            <a:r>
              <a:rPr lang="en-US" noProof="0" smtClean="0"/>
              <a:t>Click icon to add picture</a:t>
            </a:r>
            <a:endParaRPr lang="en-GB" noProof="0" dirty="0"/>
          </a:p>
        </p:txBody>
      </p:sp>
      <p:sp>
        <p:nvSpPr>
          <p:cNvPr id="2" name="Title 1"/>
          <p:cNvSpPr>
            <a:spLocks noGrp="1"/>
          </p:cNvSpPr>
          <p:nvPr>
            <p:ph type="title"/>
            <p:custDataLst>
              <p:tags r:id="rId2"/>
            </p:custDataLst>
          </p:nvPr>
        </p:nvSpPr>
        <p:spPr>
          <a:xfrm>
            <a:off x="404551" y="1514895"/>
            <a:ext cx="8334376" cy="706311"/>
          </a:xfrm>
        </p:spPr>
        <p:txBody>
          <a:bodyPr vert="horz" anchor="t" anchorCtr="0">
            <a:spAutoFit/>
          </a:bodyPr>
          <a:lstStyle>
            <a:lvl1pPr>
              <a:defRPr sz="3000"/>
            </a:lvl1pPr>
            <a:lvl2pPr>
              <a:lnSpc>
                <a:spcPct val="90000"/>
              </a:lnSpc>
              <a:defRPr sz="3000">
                <a:solidFill>
                  <a:schemeClr val="bg1"/>
                </a:solidFill>
                <a:latin typeface="+mj-lt"/>
              </a:defRPr>
            </a:lvl2pPr>
          </a:lstStyle>
          <a:p>
            <a:pPr lvl="0"/>
            <a:r>
              <a:rPr lang="en-US" noProof="0" smtClean="0"/>
              <a:t>Click to edit Master title style</a:t>
            </a:r>
            <a:endParaRPr lang="en-GB" noProof="0" dirty="0"/>
          </a:p>
        </p:txBody>
      </p:sp>
      <p:sp>
        <p:nvSpPr>
          <p:cNvPr id="3" name="Text Placeholder 2"/>
          <p:cNvSpPr>
            <a:spLocks noGrp="1"/>
          </p:cNvSpPr>
          <p:nvPr>
            <p:ph type="body" idx="1"/>
          </p:nvPr>
        </p:nvSpPr>
        <p:spPr>
          <a:xfrm>
            <a:off x="404551" y="2284850"/>
            <a:ext cx="8334376" cy="230832"/>
          </a:xfrm>
        </p:spPr>
        <p:txBody>
          <a:bodyPr>
            <a:spAutoFit/>
          </a:bodyPr>
          <a:lstStyle>
            <a:lvl1pPr marL="0" indent="0">
              <a:buNone/>
              <a:defRPr sz="1500">
                <a:solidFill>
                  <a:schemeClr val="tx1"/>
                </a:solidFill>
              </a:defRPr>
            </a:lvl1pPr>
            <a:lvl2pPr marL="0" indent="0">
              <a:spcBef>
                <a:spcPts val="749"/>
              </a:spcBef>
              <a:buNone/>
              <a:defRPr sz="1500">
                <a:solidFill>
                  <a:schemeClr val="bg1"/>
                </a:solidFill>
              </a:defRPr>
            </a:lvl2pPr>
            <a:lvl3pPr marL="564365" indent="0">
              <a:buNone/>
              <a:defRPr sz="1111">
                <a:solidFill>
                  <a:schemeClr val="tx1">
                    <a:tint val="75000"/>
                  </a:schemeClr>
                </a:solidFill>
              </a:defRPr>
            </a:lvl3pPr>
            <a:lvl4pPr marL="846547" indent="0">
              <a:buNone/>
              <a:defRPr sz="987">
                <a:solidFill>
                  <a:schemeClr val="tx1">
                    <a:tint val="75000"/>
                  </a:schemeClr>
                </a:solidFill>
              </a:defRPr>
            </a:lvl4pPr>
            <a:lvl5pPr marL="1128729" indent="0">
              <a:buNone/>
              <a:defRPr sz="987">
                <a:solidFill>
                  <a:schemeClr val="tx1">
                    <a:tint val="75000"/>
                  </a:schemeClr>
                </a:solidFill>
              </a:defRPr>
            </a:lvl5pPr>
            <a:lvl6pPr marL="1410911" indent="0">
              <a:buNone/>
              <a:defRPr sz="987">
                <a:solidFill>
                  <a:schemeClr val="tx1">
                    <a:tint val="75000"/>
                  </a:schemeClr>
                </a:solidFill>
              </a:defRPr>
            </a:lvl6pPr>
            <a:lvl7pPr marL="1693094" indent="0">
              <a:buNone/>
              <a:defRPr sz="987">
                <a:solidFill>
                  <a:schemeClr val="tx1">
                    <a:tint val="75000"/>
                  </a:schemeClr>
                </a:solidFill>
              </a:defRPr>
            </a:lvl7pPr>
            <a:lvl8pPr marL="1975277" indent="0">
              <a:buNone/>
              <a:defRPr sz="987">
                <a:solidFill>
                  <a:schemeClr val="tx1">
                    <a:tint val="75000"/>
                  </a:schemeClr>
                </a:solidFill>
              </a:defRPr>
            </a:lvl8pPr>
            <a:lvl9pPr marL="2257458" indent="0">
              <a:buNone/>
              <a:defRPr sz="987">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a:xfrm>
            <a:off x="4058101" y="6425245"/>
            <a:ext cx="2057400" cy="196208"/>
          </a:xfrm>
        </p:spPr>
        <p:txBody>
          <a:bodyPr/>
          <a:lstStyle/>
          <a:p>
            <a:fld id="{B8639A99-35CC-44AA-BF41-559EFC8F3081}" type="datetime1">
              <a:rPr lang="en-US">
                <a:solidFill>
                  <a:srgbClr val="1E35BF"/>
                </a:solidFill>
              </a:rPr>
              <a:pPr/>
              <a:t>7/27/2018</a:t>
            </a:fld>
            <a:endParaRPr lang="en-US" dirty="0">
              <a:solidFill>
                <a:srgbClr val="1E35BF"/>
              </a:solidFill>
            </a:endParaRPr>
          </a:p>
        </p:txBody>
      </p:sp>
      <p:sp>
        <p:nvSpPr>
          <p:cNvPr id="5" name="Footer Placeholder 4"/>
          <p:cNvSpPr>
            <a:spLocks noGrp="1"/>
          </p:cNvSpPr>
          <p:nvPr>
            <p:ph type="ftr" sz="quarter" idx="11"/>
          </p:nvPr>
        </p:nvSpPr>
        <p:spPr/>
        <p:txBody>
          <a:bodyPr/>
          <a:lstStyle/>
          <a:p>
            <a:r>
              <a:rPr lang="en-US" dirty="0" smtClean="0">
                <a:solidFill>
                  <a:srgbClr val="1E35BF"/>
                </a:solidFill>
              </a:rPr>
              <a:t>© Lloyd’s 2017</a:t>
            </a:r>
            <a:endParaRPr lang="en-US" dirty="0">
              <a:solidFill>
                <a:srgbClr val="1E35BF"/>
              </a:solidFill>
            </a:endParaRPr>
          </a:p>
        </p:txBody>
      </p:sp>
    </p:spTree>
    <p:extLst>
      <p:ext uri="{BB962C8B-B14F-4D97-AF65-F5344CB8AC3E}">
        <p14:creationId xmlns:p14="http://schemas.microsoft.com/office/powerpoint/2010/main" val="3004068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5001" y="540000"/>
            <a:ext cx="8334901" cy="972000"/>
          </a:xfrm>
        </p:spPr>
        <p:txBody>
          <a:bodyPr>
            <a:noAutofit/>
          </a:bodyPr>
          <a:lstStyle>
            <a:lvl1pPr>
              <a:defRPr b="1"/>
            </a:lvl1pPr>
          </a:lstStyle>
          <a:p>
            <a:r>
              <a:rPr lang="en-US" noProof="0" dirty="0" smtClean="0"/>
              <a:t>Click to edit Master title style</a:t>
            </a:r>
            <a:endParaRPr lang="en-GB" noProof="0" dirty="0"/>
          </a:p>
        </p:txBody>
      </p:sp>
      <p:sp>
        <p:nvSpPr>
          <p:cNvPr id="3" name="Content Placeholder 2"/>
          <p:cNvSpPr>
            <a:spLocks noGrp="1"/>
          </p:cNvSpPr>
          <p:nvPr>
            <p:ph idx="1"/>
            <p:custDataLst>
              <p:tags r:id="rId1"/>
            </p:custDataLst>
          </p:nvPr>
        </p:nvSpPr>
        <p:spPr>
          <a:xfrm>
            <a:off x="404552" y="1692005"/>
            <a:ext cx="8334901" cy="4428001"/>
          </a:xfrm>
        </p:spPr>
        <p:txBody>
          <a:bodyPr vert="horz"/>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4"/>
          </p:nvPr>
        </p:nvSpPr>
        <p:spPr/>
        <p:txBody>
          <a:bodyPr/>
          <a:lstStyle/>
          <a:p>
            <a:fld id="{51452A44-05C1-47E6-A00D-5D45C4F2C789}"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 Lloyd’s 2017</a:t>
            </a:r>
            <a:endParaRPr dirty="0">
              <a:solidFill>
                <a:srgbClr val="1E35BF"/>
              </a:solidFill>
            </a:endParaRPr>
          </a:p>
        </p:txBody>
      </p:sp>
      <p:sp>
        <p:nvSpPr>
          <p:cNvPr id="8" name="Text Placeholder 7"/>
          <p:cNvSpPr>
            <a:spLocks noGrp="1"/>
          </p:cNvSpPr>
          <p:nvPr>
            <p:ph type="body" sz="quarter" idx="13"/>
            <p:custDataLst>
              <p:tags r:id="rId2"/>
            </p:custDataLst>
          </p:nvPr>
        </p:nvSpPr>
        <p:spPr>
          <a:xfrm>
            <a:off x="405001" y="1089598"/>
            <a:ext cx="8334901" cy="422405"/>
          </a:xfrm>
        </p:spPr>
        <p:txBody>
          <a:bodyPr tIns="36000" bIns="0">
            <a:noAutofit/>
          </a:bodyPr>
          <a:lstStyle>
            <a:lvl1pPr>
              <a:defRPr sz="1199">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288612351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custDataLst>
              <p:tags r:id="rId1"/>
            </p:custDataLst>
          </p:nvPr>
        </p:nvSpPr>
        <p:spPr>
          <a:xfrm>
            <a:off x="405001" y="1692005"/>
            <a:ext cx="4032461" cy="4428001"/>
          </a:xfrm>
        </p:spPr>
        <p:txBody>
          <a:bodyPr vert="horz">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custDataLst>
              <p:tags r:id="rId2"/>
            </p:custDataLst>
          </p:nvPr>
        </p:nvSpPr>
        <p:spPr>
          <a:xfrm>
            <a:off x="4706544" y="1692005"/>
            <a:ext cx="4033358" cy="4428001"/>
          </a:xfrm>
        </p:spPr>
        <p:txBody>
          <a:bodyPr vert="horz">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777C3003-9730-43CD-B161-E7E918D13895}"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 2017</a:t>
            </a:r>
            <a:endParaRPr dirty="0">
              <a:solidFill>
                <a:srgbClr val="1E35BF"/>
              </a:solidFill>
            </a:endParaRPr>
          </a:p>
        </p:txBody>
      </p:sp>
      <p:sp>
        <p:nvSpPr>
          <p:cNvPr id="8" name="Text Placeholder 7"/>
          <p:cNvSpPr>
            <a:spLocks noGrp="1"/>
          </p:cNvSpPr>
          <p:nvPr>
            <p:ph type="body" sz="quarter" idx="13"/>
            <p:custDataLst>
              <p:tags r:id="rId3"/>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3328635363"/>
      </p:ext>
    </p:extLst>
  </p:cSld>
  <p:clrMapOvr>
    <a:masterClrMapping/>
  </p:clrMapOvr>
  <p:extLst mod="1">
    <p:ext uri="{DCECCB84-F9BA-43D5-87BE-67443E8EF086}">
      <p15:sldGuideLst xmlns:p15="http://schemas.microsoft.com/office/powerpoint/2012/main">
        <p15:guide id="1" pos="3067">
          <p15:clr>
            <a:srgbClr val="FBAE40"/>
          </p15:clr>
        </p15:guide>
        <p15:guide id="2" pos="32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Date Placeholder 2"/>
          <p:cNvSpPr>
            <a:spLocks noGrp="1"/>
          </p:cNvSpPr>
          <p:nvPr>
            <p:ph type="dt" sz="half" idx="10"/>
          </p:nvPr>
        </p:nvSpPr>
        <p:spPr/>
        <p:txBody>
          <a:bodyPr/>
          <a:lstStyle/>
          <a:p>
            <a:fld id="{AA8452C4-C961-4B50-A82D-646FAFAB45EF}" type="datetime1">
              <a:rPr lang="en-US">
                <a:solidFill>
                  <a:srgbClr val="1E35BF"/>
                </a:solidFill>
              </a:rPr>
              <a:pPr/>
              <a:t>7/27/2018</a:t>
            </a:fld>
            <a:endParaRPr dirty="0">
              <a:solidFill>
                <a:srgbClr val="1E35BF"/>
              </a:solidFill>
            </a:endParaRPr>
          </a:p>
        </p:txBody>
      </p:sp>
      <p:sp>
        <p:nvSpPr>
          <p:cNvPr id="4" name="Footer Placeholder 3"/>
          <p:cNvSpPr>
            <a:spLocks noGrp="1"/>
          </p:cNvSpPr>
          <p:nvPr>
            <p:ph type="ftr" sz="quarter" idx="11"/>
          </p:nvPr>
        </p:nvSpPr>
        <p:spPr/>
        <p:txBody>
          <a:bodyPr/>
          <a:lstStyle/>
          <a:p>
            <a:r>
              <a:rPr dirty="0" smtClean="0">
                <a:solidFill>
                  <a:srgbClr val="1E35BF"/>
                </a:solidFill>
              </a:rPr>
              <a:t>© Lloyd’s 2017</a:t>
            </a:r>
            <a:endParaRPr dirty="0">
              <a:solidFill>
                <a:srgbClr val="1E35BF"/>
              </a:solidFill>
            </a:endParaRPr>
          </a:p>
        </p:txBody>
      </p:sp>
      <p:sp>
        <p:nvSpPr>
          <p:cNvPr id="6"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335913281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1A862-4273-4B52-A757-10D4EA83CF08}" type="datetime1">
              <a:rPr lang="en-US">
                <a:solidFill>
                  <a:srgbClr val="1E35BF"/>
                </a:solidFill>
              </a:rPr>
              <a:pPr/>
              <a:t>7/27/2018</a:t>
            </a:fld>
            <a:endParaRPr dirty="0">
              <a:solidFill>
                <a:srgbClr val="1E35BF"/>
              </a:solidFill>
            </a:endParaRPr>
          </a:p>
        </p:txBody>
      </p:sp>
      <p:sp>
        <p:nvSpPr>
          <p:cNvPr id="3" name="Footer Placeholder 2"/>
          <p:cNvSpPr>
            <a:spLocks noGrp="1"/>
          </p:cNvSpPr>
          <p:nvPr>
            <p:ph type="ftr" sz="quarter" idx="11"/>
          </p:nvPr>
        </p:nvSpPr>
        <p:spPr/>
        <p:txBody>
          <a:bodyPr/>
          <a:lstStyle/>
          <a:p>
            <a:r>
              <a:rPr dirty="0" smtClean="0">
                <a:solidFill>
                  <a:srgbClr val="1E35BF"/>
                </a:solidFill>
              </a:rPr>
              <a:t>© Lloyd’s 2017</a:t>
            </a:r>
            <a:endParaRPr dirty="0">
              <a:solidFill>
                <a:srgbClr val="1E35BF"/>
              </a:solidFill>
            </a:endParaRPr>
          </a:p>
        </p:txBody>
      </p:sp>
      <p:sp>
        <p:nvSpPr>
          <p:cNvPr id="8" name="TextBox 7"/>
          <p:cNvSpPr txBox="1">
            <a:spLocks/>
          </p:cNvSpPr>
          <p:nvPr/>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741" smtClean="0">
                <a:solidFill>
                  <a:srgbClr val="1E35BF"/>
                </a:solidFill>
              </a:rPr>
              <a:pPr/>
              <a:t>‹#›</a:t>
            </a:fld>
            <a:endParaRPr lang="en-GB" sz="741" dirty="0">
              <a:solidFill>
                <a:srgbClr val="1E35BF"/>
              </a:solidFill>
            </a:endParaRPr>
          </a:p>
        </p:txBody>
      </p:sp>
      <p:sp>
        <p:nvSpPr>
          <p:cNvPr id="12" name="TextBox 11"/>
          <p:cNvSpPr txBox="1">
            <a:spLocks/>
          </p:cNvSpPr>
          <p:nvPr/>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741" smtClean="0">
                <a:solidFill>
                  <a:srgbClr val="1E35BF"/>
                </a:solidFill>
              </a:rPr>
              <a:pPr/>
              <a:t>‹#›</a:t>
            </a:fld>
            <a:endParaRPr lang="en-GB" sz="741" dirty="0">
              <a:solidFill>
                <a:srgbClr val="1E35BF"/>
              </a:solidFill>
            </a:endParaRPr>
          </a:p>
        </p:txBody>
      </p:sp>
      <p:sp>
        <p:nvSpPr>
          <p:cNvPr id="16" name="TextBox 15"/>
          <p:cNvSpPr txBox="1">
            <a:spLocks/>
          </p:cNvSpPr>
          <p:nvPr userDrawn="1"/>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741" smtClean="0">
                <a:solidFill>
                  <a:srgbClr val="1E35BF"/>
                </a:solidFill>
              </a:rPr>
              <a:pPr/>
              <a:t>‹#›</a:t>
            </a:fld>
            <a:endParaRPr lang="en-GB" sz="741" dirty="0">
              <a:solidFill>
                <a:srgbClr val="1E35BF"/>
              </a:solidFill>
            </a:endParaRPr>
          </a:p>
        </p:txBody>
      </p:sp>
      <p:sp>
        <p:nvSpPr>
          <p:cNvPr id="4" name="Rectangle 3"/>
          <p:cNvSpPr/>
          <p:nvPr userDrawn="1"/>
        </p:nvSpPr>
        <p:spPr>
          <a:xfrm>
            <a:off x="0" y="1350646"/>
            <a:ext cx="9144000" cy="402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493" tIns="34247" rIns="68493" bIns="34247" numCol="1" spcCol="0" rtlCol="0" fromWordArt="0" anchor="ctr" anchorCtr="0" forceAA="0" compatLnSpc="1">
            <a:prstTxWarp prst="textNoShape">
              <a:avLst/>
            </a:prstTxWarp>
            <a:noAutofit/>
          </a:bodyPr>
          <a:lstStyle/>
          <a:p>
            <a:pPr algn="ctr"/>
            <a:endParaRPr lang="en-GB" sz="1349" dirty="0" smtClean="0">
              <a:solidFill>
                <a:prstClr val="white"/>
              </a:solidFill>
            </a:endParaRPr>
          </a:p>
        </p:txBody>
      </p:sp>
    </p:spTree>
    <p:extLst>
      <p:ext uri="{BB962C8B-B14F-4D97-AF65-F5344CB8AC3E}">
        <p14:creationId xmlns:p14="http://schemas.microsoft.com/office/powerpoint/2010/main" val="2933646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Styl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741"/>
              </a:spcBef>
              <a:defRPr sz="1798"/>
            </a:lvl1pPr>
            <a:lvl2pPr>
              <a:spcBef>
                <a:spcPts val="370"/>
              </a:spcBef>
              <a:defRPr sz="1798"/>
            </a:lvl2pPr>
            <a:lvl3pPr marL="311067" indent="-311067">
              <a:spcBef>
                <a:spcPts val="0"/>
              </a:spcBef>
              <a:defRPr sz="1349"/>
            </a:lvl3pPr>
            <a:lvl4pPr marL="622134" indent="-311067">
              <a:spcBef>
                <a:spcPts val="0"/>
              </a:spcBef>
              <a:defRPr sz="1349"/>
            </a:lvl4pPr>
            <a:lvl5pPr marL="933201" indent="-311067">
              <a:spcBef>
                <a:spcPts val="0"/>
              </a:spcBef>
              <a:defRPr sz="1349"/>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4"/>
          </p:nvPr>
        </p:nvSpPr>
        <p:spPr/>
        <p:txBody>
          <a:bodyPr/>
          <a:lstStyle/>
          <a:p>
            <a:fld id="{78D130F4-81C5-483D-8FDB-27A7F24B83F4}"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Lloyd’s 2017</a:t>
            </a:r>
            <a:endParaRPr dirty="0">
              <a:solidFill>
                <a:srgbClr val="1E35BF"/>
              </a:solidFill>
            </a:endParaRPr>
          </a:p>
        </p:txBody>
      </p:sp>
      <p:sp>
        <p:nvSpPr>
          <p:cNvPr id="6" name="Title 5"/>
          <p:cNvSpPr>
            <a:spLocks noGrp="1"/>
          </p:cNvSpPr>
          <p:nvPr>
            <p:ph type="title"/>
          </p:nvPr>
        </p:nvSpPr>
        <p:spPr/>
        <p:txBody>
          <a:bodyPr/>
          <a:lstStyle>
            <a:lvl1pPr>
              <a:defRPr b="1"/>
            </a:lvl1pPr>
          </a:lstStyle>
          <a:p>
            <a:r>
              <a:rPr lang="en-US" noProof="0" dirty="0" smtClean="0"/>
              <a:t>Click to edit Master title style</a:t>
            </a:r>
            <a:endParaRPr lang="en-GB" noProof="0" dirty="0"/>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386283079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ext Style 1 + Bright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5001" y="540000"/>
            <a:ext cx="8334901" cy="972000"/>
          </a:xfrm>
        </p:spPr>
        <p:txBody>
          <a:bodyPr>
            <a:noAutofit/>
          </a:bodyPr>
          <a:lstStyle>
            <a:lvl1pPr>
              <a:defRPr>
                <a:solidFill>
                  <a:schemeClr val="bg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p:txBody>
          <a:bodyPr>
            <a:noAutofit/>
          </a:bodyPr>
          <a:lstStyle>
            <a:lvl1pPr>
              <a:spcBef>
                <a:spcPts val="741"/>
              </a:spcBef>
              <a:defRPr sz="1798">
                <a:solidFill>
                  <a:schemeClr val="bg1"/>
                </a:solidFill>
              </a:defRPr>
            </a:lvl1pPr>
            <a:lvl2pPr>
              <a:spcBef>
                <a:spcPts val="370"/>
              </a:spcBef>
              <a:defRPr sz="1798">
                <a:solidFill>
                  <a:schemeClr val="bg1"/>
                </a:solidFill>
              </a:defRPr>
            </a:lvl2pPr>
            <a:lvl3pPr marL="311067" indent="-311067">
              <a:spcBef>
                <a:spcPts val="0"/>
              </a:spcBef>
              <a:defRPr sz="1349">
                <a:solidFill>
                  <a:schemeClr val="bg1"/>
                </a:solidFill>
              </a:defRPr>
            </a:lvl3pPr>
            <a:lvl4pPr marL="622134" indent="-311067">
              <a:spcBef>
                <a:spcPts val="0"/>
              </a:spcBef>
              <a:defRPr sz="1349">
                <a:solidFill>
                  <a:schemeClr val="bg1"/>
                </a:solidFill>
              </a:defRPr>
            </a:lvl4pPr>
            <a:lvl5pPr marL="933201" indent="-311067">
              <a:spcBef>
                <a:spcPts val="0"/>
              </a:spcBef>
              <a:defRPr sz="1349">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4"/>
          </p:nvPr>
        </p:nvSpPr>
        <p:spPr/>
        <p:txBody>
          <a:bodyPr/>
          <a:lstStyle>
            <a:lvl1pPr>
              <a:defRPr>
                <a:solidFill>
                  <a:schemeClr val="bg1"/>
                </a:solidFill>
              </a:defRPr>
            </a:lvl1pPr>
          </a:lstStyle>
          <a:p>
            <a:fld id="{AD03BCBE-75C0-47C5-8CA3-2FDC67A8448D}" type="datetime1">
              <a:rPr lang="en-US" smtClean="0">
                <a:solidFill>
                  <a:prstClr val="white"/>
                </a:solidFill>
              </a:rPr>
              <a:pPr/>
              <a:t>7/27/2018</a:t>
            </a:fld>
            <a:endParaRPr dirty="0">
              <a:solidFill>
                <a:prstClr val="white"/>
              </a:solidFill>
            </a:endParaRPr>
          </a:p>
        </p:txBody>
      </p:sp>
      <p:sp>
        <p:nvSpPr>
          <p:cNvPr id="5" name="Footer Placeholder 4"/>
          <p:cNvSpPr>
            <a:spLocks noGrp="1"/>
          </p:cNvSpPr>
          <p:nvPr>
            <p:ph type="ftr" sz="quarter" idx="15"/>
          </p:nvPr>
        </p:nvSpPr>
        <p:spPr/>
        <p:txBody>
          <a:bodyPr/>
          <a:lstStyle>
            <a:lvl1pPr>
              <a:defRPr>
                <a:solidFill>
                  <a:schemeClr val="bg1"/>
                </a:solidFill>
              </a:defRPr>
            </a:lvl1pPr>
          </a:lstStyle>
          <a:p>
            <a:r>
              <a:rPr dirty="0" smtClean="0">
                <a:solidFill>
                  <a:prstClr val="white"/>
                </a:solidFill>
              </a:rPr>
              <a:t>© Lloyd’s 2017</a:t>
            </a:r>
            <a:endParaRPr dirty="0">
              <a:solidFill>
                <a:prstClr val="white"/>
              </a:solidFill>
            </a:endParaRPr>
          </a:p>
        </p:txBody>
      </p:sp>
      <p:sp>
        <p:nvSpPr>
          <p:cNvPr id="22" name="TextBox 21"/>
          <p:cNvSpPr txBox="1">
            <a:spLocks/>
          </p:cNvSpPr>
          <p:nvPr userDrawn="1"/>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679" smtClean="0">
                <a:solidFill>
                  <a:prstClr val="white"/>
                </a:solidFill>
              </a:rPr>
              <a:pPr/>
              <a:t>‹#›</a:t>
            </a:fld>
            <a:endParaRPr lang="en-GB" sz="679" dirty="0">
              <a:solidFill>
                <a:prstClr val="white"/>
              </a:solidFill>
            </a:endParaRPr>
          </a:p>
        </p:txBody>
      </p:sp>
      <p:cxnSp>
        <p:nvCxnSpPr>
          <p:cNvPr id="25" name="Straight Connector 24"/>
          <p:cNvCxnSpPr/>
          <p:nvPr userDrawn="1"/>
        </p:nvCxnSpPr>
        <p:spPr>
          <a:xfrm>
            <a:off x="405001" y="6318000"/>
            <a:ext cx="8334901"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404552" y="1512000"/>
            <a:ext cx="8334901"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404552" y="540000"/>
            <a:ext cx="8334901"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3"/>
          </p:nvPr>
        </p:nvSpPr>
        <p:spPr>
          <a:xfrm>
            <a:off x="405001" y="1089598"/>
            <a:ext cx="8334901" cy="422405"/>
          </a:xfrm>
        </p:spPr>
        <p:txBody>
          <a:bodyPr tIns="36000" bIns="0">
            <a:noAutofit/>
          </a:bodyPr>
          <a:lstStyle>
            <a:lvl1pPr>
              <a:defRPr sz="1199">
                <a:solidFill>
                  <a:schemeClr val="bg2"/>
                </a:solidFill>
              </a:defRPr>
            </a:lvl1pPr>
          </a:lstStyle>
          <a:p>
            <a:pPr lvl="0"/>
            <a:r>
              <a:rPr lang="en-US" noProof="0" smtClean="0"/>
              <a:t>Click to edit Master text styles</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4550" y="0"/>
            <a:ext cx="629962" cy="337134"/>
          </a:xfrm>
          <a:prstGeom prst="rect">
            <a:avLst/>
          </a:prstGeom>
        </p:spPr>
      </p:pic>
    </p:spTree>
    <p:extLst>
      <p:ext uri="{BB962C8B-B14F-4D97-AF65-F5344CB8AC3E}">
        <p14:creationId xmlns:p14="http://schemas.microsoft.com/office/powerpoint/2010/main" val="73928449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ext Style 1 + Dark Blu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5001" y="540000"/>
            <a:ext cx="8334901" cy="972000"/>
          </a:xfrm>
        </p:spPr>
        <p:txBody>
          <a:bodyPr>
            <a:noAutofit/>
          </a:bodyPr>
          <a:lstStyle>
            <a:lvl1pPr>
              <a:defRPr>
                <a:solidFill>
                  <a:schemeClr val="tx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p:txBody>
          <a:bodyPr>
            <a:noAutofit/>
          </a:bodyPr>
          <a:lstStyle>
            <a:lvl1pPr>
              <a:spcBef>
                <a:spcPts val="741"/>
              </a:spcBef>
              <a:defRPr sz="1798">
                <a:solidFill>
                  <a:schemeClr val="tx1"/>
                </a:solidFill>
              </a:defRPr>
            </a:lvl1pPr>
            <a:lvl2pPr>
              <a:spcBef>
                <a:spcPts val="370"/>
              </a:spcBef>
              <a:defRPr sz="1798">
                <a:solidFill>
                  <a:schemeClr val="tx1"/>
                </a:solidFill>
              </a:defRPr>
            </a:lvl2pPr>
            <a:lvl3pPr marL="311067" indent="-311067">
              <a:spcBef>
                <a:spcPts val="0"/>
              </a:spcBef>
              <a:defRPr sz="1349">
                <a:solidFill>
                  <a:schemeClr val="tx1"/>
                </a:solidFill>
              </a:defRPr>
            </a:lvl3pPr>
            <a:lvl4pPr marL="622134" indent="-311067">
              <a:spcBef>
                <a:spcPts val="0"/>
              </a:spcBef>
              <a:defRPr sz="1349">
                <a:solidFill>
                  <a:schemeClr val="tx1"/>
                </a:solidFill>
              </a:defRPr>
            </a:lvl4pPr>
            <a:lvl5pPr marL="933201" indent="-311067">
              <a:spcBef>
                <a:spcPts val="0"/>
              </a:spcBef>
              <a:defRPr sz="1349">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4"/>
          </p:nvPr>
        </p:nvSpPr>
        <p:spPr/>
        <p:txBody>
          <a:bodyPr/>
          <a:lstStyle>
            <a:lvl1pPr>
              <a:defRPr>
                <a:solidFill>
                  <a:schemeClr val="tx1"/>
                </a:solidFill>
              </a:defRPr>
            </a:lvl1pPr>
          </a:lstStyle>
          <a:p>
            <a:fld id="{30F2F2A6-B5BE-4D82-9143-1CB205778EDA}" type="datetime1">
              <a:rPr lang="en-US" smtClean="0">
                <a:solidFill>
                  <a:prstClr val="white"/>
                </a:solidFill>
              </a:rPr>
              <a:pPr/>
              <a:t>7/27/2018</a:t>
            </a:fld>
            <a:endParaRPr dirty="0">
              <a:solidFill>
                <a:prstClr val="white"/>
              </a:solidFill>
            </a:endParaRPr>
          </a:p>
        </p:txBody>
      </p:sp>
      <p:sp>
        <p:nvSpPr>
          <p:cNvPr id="5" name="Footer Placeholder 4"/>
          <p:cNvSpPr>
            <a:spLocks noGrp="1"/>
          </p:cNvSpPr>
          <p:nvPr>
            <p:ph type="ftr" sz="quarter" idx="15"/>
          </p:nvPr>
        </p:nvSpPr>
        <p:spPr/>
        <p:txBody>
          <a:bodyPr/>
          <a:lstStyle>
            <a:lvl1pPr>
              <a:defRPr>
                <a:solidFill>
                  <a:schemeClr val="tx1"/>
                </a:solidFill>
              </a:defRPr>
            </a:lvl1pPr>
          </a:lstStyle>
          <a:p>
            <a:r>
              <a:rPr dirty="0" smtClean="0">
                <a:solidFill>
                  <a:prstClr val="white"/>
                </a:solidFill>
              </a:rPr>
              <a:t>© Lloyd’s 2017</a:t>
            </a:r>
            <a:endParaRPr dirty="0">
              <a:solidFill>
                <a:prstClr val="white"/>
              </a:solidFill>
            </a:endParaRPr>
          </a:p>
        </p:txBody>
      </p:sp>
      <p:sp>
        <p:nvSpPr>
          <p:cNvPr id="12" name="TextBox 11"/>
          <p:cNvSpPr txBox="1">
            <a:spLocks/>
          </p:cNvSpPr>
          <p:nvPr userDrawn="1"/>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679" smtClean="0">
                <a:solidFill>
                  <a:prstClr val="white"/>
                </a:solidFill>
              </a:rPr>
              <a:pPr/>
              <a:t>‹#›</a:t>
            </a:fld>
            <a:endParaRPr lang="en-GB" sz="679" dirty="0">
              <a:solidFill>
                <a:prstClr val="white"/>
              </a:solidFill>
            </a:endParaRPr>
          </a:p>
        </p:txBody>
      </p:sp>
      <p:cxnSp>
        <p:nvCxnSpPr>
          <p:cNvPr id="25" name="Straight Connector 24"/>
          <p:cNvCxnSpPr/>
          <p:nvPr userDrawn="1"/>
        </p:nvCxnSpPr>
        <p:spPr>
          <a:xfrm>
            <a:off x="404552" y="540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404552" y="1512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405001" y="6318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3"/>
          </p:nvPr>
        </p:nvSpPr>
        <p:spPr>
          <a:xfrm>
            <a:off x="405001" y="1089598"/>
            <a:ext cx="8334901" cy="422405"/>
          </a:xfrm>
        </p:spPr>
        <p:txBody>
          <a:bodyPr tIns="36000" bIns="0">
            <a:noAutofit/>
          </a:bodyPr>
          <a:lstStyle>
            <a:lvl1pPr>
              <a:defRPr sz="1199">
                <a:solidFill>
                  <a:schemeClr val="tx2"/>
                </a:solidFill>
              </a:defRPr>
            </a:lvl1pPr>
          </a:lstStyle>
          <a:p>
            <a:pPr lvl="0"/>
            <a:r>
              <a:rPr lang="en-US" noProof="0" smtClean="0"/>
              <a:t>Click to edit Master text styles</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4550" y="0"/>
            <a:ext cx="629962" cy="337134"/>
          </a:xfrm>
          <a:prstGeom prst="rect">
            <a:avLst/>
          </a:prstGeom>
        </p:spPr>
      </p:pic>
    </p:spTree>
    <p:extLst>
      <p:ext uri="{BB962C8B-B14F-4D97-AF65-F5344CB8AC3E}">
        <p14:creationId xmlns:p14="http://schemas.microsoft.com/office/powerpoint/2010/main" val="39751478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5002" y="1511300"/>
            <a:ext cx="8334375" cy="698500"/>
          </a:xfrm>
        </p:spPr>
        <p:txBody>
          <a:bodyPr anchor="t" anchorCtr="0">
            <a:spAutoFit/>
          </a:bodyPr>
          <a:lstStyle>
            <a:lvl1pPr>
              <a:defRPr sz="4000"/>
            </a:lvl1pPr>
          </a:lstStyle>
          <a:p>
            <a:r>
              <a:rPr lang="en-US" dirty="0" smtClean="0"/>
              <a:t>Click to edit Master title style</a:t>
            </a:r>
            <a:endParaRPr lang="en-GB" dirty="0"/>
          </a:p>
        </p:txBody>
      </p:sp>
      <p:sp>
        <p:nvSpPr>
          <p:cNvPr id="3" name="Text Placeholder 2"/>
          <p:cNvSpPr>
            <a:spLocks noGrp="1"/>
          </p:cNvSpPr>
          <p:nvPr>
            <p:ph type="body" idx="1"/>
          </p:nvPr>
        </p:nvSpPr>
        <p:spPr>
          <a:xfrm>
            <a:off x="405002" y="2232000"/>
            <a:ext cx="8334375" cy="369332"/>
          </a:xfrm>
        </p:spPr>
        <p:txBody>
          <a:bodyPr>
            <a:sp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CAEAD2F-9065-4DF4-BA02-D014992EF92D}" type="datetime1">
              <a:rPr lang="en-GB" smtClean="0"/>
              <a:t>27/07/2018</a:t>
            </a:fld>
            <a:endParaRPr lang="en-GB"/>
          </a:p>
        </p:txBody>
      </p:sp>
      <p:sp>
        <p:nvSpPr>
          <p:cNvPr id="5" name="Footer Placeholder 4"/>
          <p:cNvSpPr>
            <a:spLocks noGrp="1"/>
          </p:cNvSpPr>
          <p:nvPr>
            <p:ph type="ftr" sz="quarter" idx="11"/>
          </p:nvPr>
        </p:nvSpPr>
        <p:spPr/>
        <p:txBody>
          <a:bodyPr/>
          <a:lstStyle/>
          <a:p>
            <a:r>
              <a:rPr lang="en-GB" smtClean="0"/>
              <a:t>© Lloyd’s</a:t>
            </a:r>
            <a:endParaRPr lang="en-GB"/>
          </a:p>
        </p:txBody>
      </p:sp>
      <p:sp>
        <p:nvSpPr>
          <p:cNvPr id="6" name="Slide Number Placeholder 5"/>
          <p:cNvSpPr>
            <a:spLocks noGrp="1"/>
          </p:cNvSpPr>
          <p:nvPr>
            <p:ph type="sldNum" sz="quarter" idx="12"/>
          </p:nvPr>
        </p:nvSpPr>
        <p:spPr/>
        <p:txBody>
          <a:bodyPr/>
          <a:lstStyle/>
          <a:p>
            <a:fld id="{377EB79C-4237-4EDF-B16A-CF67A8C936B9}" type="slidenum">
              <a:rPr lang="en-GB" smtClean="0"/>
              <a:t>‹#›</a:t>
            </a:fld>
            <a:endParaRPr lang="en-GB"/>
          </a:p>
        </p:txBody>
      </p:sp>
    </p:spTree>
    <p:extLst>
      <p:ext uri="{BB962C8B-B14F-4D97-AF65-F5344CB8AC3E}">
        <p14:creationId xmlns:p14="http://schemas.microsoft.com/office/powerpoint/2010/main" val="19809740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Style 2 +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3969000" cy="4428000"/>
          </a:xfrm>
        </p:spPr>
        <p:txBody>
          <a:bodyPr>
            <a:noAutofit/>
          </a:bodyPr>
          <a:lstStyle>
            <a:lvl1pPr>
              <a:spcAft>
                <a:spcPts val="370"/>
              </a:spcAft>
              <a:defRPr sz="1798"/>
            </a:lvl1pPr>
            <a:lvl2pPr>
              <a:spcAft>
                <a:spcPts val="370"/>
              </a:spcAft>
              <a:defRPr sz="1798"/>
            </a:lvl2pPr>
            <a:lvl3pPr marL="266629" indent="-266629">
              <a:spcAft>
                <a:spcPts val="370"/>
              </a:spcAft>
              <a:defRPr sz="1349"/>
            </a:lvl3pPr>
            <a:lvl4pPr marL="533258" indent="-266629">
              <a:spcAft>
                <a:spcPts val="370"/>
              </a:spcAft>
              <a:defRPr sz="1349"/>
            </a:lvl4pPr>
            <a:lvl5pPr marL="799887" indent="-266629">
              <a:spcAft>
                <a:spcPts val="370"/>
              </a:spcAft>
              <a:defRPr sz="1349"/>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70900" y="1692000"/>
            <a:ext cx="3969000" cy="4428000"/>
          </a:xfrm>
        </p:spPr>
        <p:txBody>
          <a:bodyPr>
            <a:noAutofit/>
          </a:bodyPr>
          <a:lstStyle>
            <a:lvl1pPr>
              <a:spcAft>
                <a:spcPts val="370"/>
              </a:spcAft>
              <a:defRPr sz="1798"/>
            </a:lvl1pPr>
            <a:lvl2pPr>
              <a:spcAft>
                <a:spcPts val="370"/>
              </a:spcAft>
              <a:defRPr sz="1798"/>
            </a:lvl2pPr>
            <a:lvl3pPr marL="199972" indent="-199972">
              <a:spcAft>
                <a:spcPts val="370"/>
              </a:spcAft>
              <a:defRPr sz="1349"/>
            </a:lvl3pPr>
            <a:lvl4pPr marL="399944" indent="-199972">
              <a:spcAft>
                <a:spcPts val="370"/>
              </a:spcAft>
              <a:defRPr sz="1349"/>
            </a:lvl4pPr>
            <a:lvl5pPr marL="599915" indent="-199972">
              <a:spcAft>
                <a:spcPts val="370"/>
              </a:spcAft>
              <a:defRPr sz="1349"/>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9F0008A7-FCFD-4EB5-9B92-0C5DD0F3EBF5}"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 2017</a:t>
            </a:r>
            <a:endParaRPr dirty="0">
              <a:solidFill>
                <a:srgbClr val="1E35BF"/>
              </a:solidFill>
            </a:endParaRPr>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891054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Style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5" name="Date Placeholder 4"/>
          <p:cNvSpPr>
            <a:spLocks noGrp="1"/>
          </p:cNvSpPr>
          <p:nvPr>
            <p:ph type="dt" sz="half" idx="10"/>
          </p:nvPr>
        </p:nvSpPr>
        <p:spPr/>
        <p:txBody>
          <a:bodyPr/>
          <a:lstStyle/>
          <a:p>
            <a:fld id="{4CFCA179-F20E-459E-8608-5CDC40D7C8CE}"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 Lloyd’s 2017</a:t>
            </a:r>
            <a:endParaRPr dirty="0">
              <a:solidFill>
                <a:srgbClr val="1E35BF"/>
              </a:solidFill>
            </a:endParaRPr>
          </a:p>
        </p:txBody>
      </p:sp>
      <p:sp>
        <p:nvSpPr>
          <p:cNvPr id="9" name="Content Placeholder 8"/>
          <p:cNvSpPr>
            <a:spLocks noGrp="1"/>
          </p:cNvSpPr>
          <p:nvPr>
            <p:ph sz="quarter" idx="14"/>
          </p:nvPr>
        </p:nvSpPr>
        <p:spPr>
          <a:xfrm>
            <a:off x="404999" y="1692000"/>
            <a:ext cx="3969000" cy="4428000"/>
          </a:xfrm>
        </p:spPr>
        <p:txBody>
          <a:bodyPr>
            <a:noAutofit/>
          </a:bodyPr>
          <a:lstStyle>
            <a:lvl1pPr>
              <a:defRPr sz="1349"/>
            </a:lvl1pPr>
            <a:lvl2pPr>
              <a:defRPr sz="1349"/>
            </a:lvl2pPr>
            <a:lvl3pPr>
              <a:defRPr sz="1049"/>
            </a:lvl3pPr>
            <a:lvl4pPr>
              <a:defRPr sz="1049"/>
            </a:lvl4pPr>
            <a:lvl5pPr>
              <a:defRPr sz="1049"/>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Content Placeholder 10"/>
          <p:cNvSpPr>
            <a:spLocks noGrp="1"/>
          </p:cNvSpPr>
          <p:nvPr>
            <p:ph sz="quarter" idx="15"/>
          </p:nvPr>
        </p:nvSpPr>
        <p:spPr>
          <a:xfrm>
            <a:off x="4770900" y="1692000"/>
            <a:ext cx="3969000" cy="4428000"/>
          </a:xfrm>
        </p:spPr>
        <p:txBody>
          <a:bodyPr>
            <a:noAutofit/>
          </a:bodyPr>
          <a:lstStyle>
            <a:lvl1pPr>
              <a:defRPr sz="1349"/>
            </a:lvl1pPr>
            <a:lvl2pPr>
              <a:defRPr sz="1349"/>
            </a:lvl2pPr>
            <a:lvl3pPr>
              <a:defRPr sz="1049"/>
            </a:lvl3pPr>
            <a:lvl4pPr>
              <a:defRPr sz="1049"/>
            </a:lvl4pPr>
            <a:lvl5pPr>
              <a:defRPr sz="1049"/>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34553894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Style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5" name="Date Placeholder 4"/>
          <p:cNvSpPr>
            <a:spLocks noGrp="1"/>
          </p:cNvSpPr>
          <p:nvPr>
            <p:ph type="dt" sz="half" idx="10"/>
          </p:nvPr>
        </p:nvSpPr>
        <p:spPr/>
        <p:txBody>
          <a:bodyPr/>
          <a:lstStyle/>
          <a:p>
            <a:fld id="{490EC991-D05A-4ACD-A033-F72A70D310B2}"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 Lloyd’s 2017</a:t>
            </a:r>
            <a:endParaRPr dirty="0">
              <a:solidFill>
                <a:srgbClr val="1E35BF"/>
              </a:solidFill>
            </a:endParaRPr>
          </a:p>
        </p:txBody>
      </p:sp>
      <p:sp>
        <p:nvSpPr>
          <p:cNvPr id="10" name="Content Placeholder 9"/>
          <p:cNvSpPr>
            <a:spLocks noGrp="1"/>
          </p:cNvSpPr>
          <p:nvPr>
            <p:ph sz="quarter" idx="15"/>
          </p:nvPr>
        </p:nvSpPr>
        <p:spPr>
          <a:xfrm>
            <a:off x="404999" y="1692000"/>
            <a:ext cx="2673000"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Content Placeholder 13"/>
          <p:cNvSpPr>
            <a:spLocks noGrp="1"/>
          </p:cNvSpPr>
          <p:nvPr>
            <p:ph sz="quarter" idx="16"/>
          </p:nvPr>
        </p:nvSpPr>
        <p:spPr>
          <a:xfrm>
            <a:off x="3235950" y="1692000"/>
            <a:ext cx="2673000"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Content Placeholder 15"/>
          <p:cNvSpPr>
            <a:spLocks noGrp="1"/>
          </p:cNvSpPr>
          <p:nvPr>
            <p:ph sz="quarter" idx="17"/>
          </p:nvPr>
        </p:nvSpPr>
        <p:spPr>
          <a:xfrm>
            <a:off x="6066901" y="1692000"/>
            <a:ext cx="2673000"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34830747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ext Style 5 + Dark Blu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GB" noProof="0" dirty="0"/>
          </a:p>
        </p:txBody>
      </p:sp>
      <p:sp>
        <p:nvSpPr>
          <p:cNvPr id="5" name="Date Placeholder 4"/>
          <p:cNvSpPr>
            <a:spLocks noGrp="1"/>
          </p:cNvSpPr>
          <p:nvPr>
            <p:ph type="dt" sz="half" idx="10"/>
          </p:nvPr>
        </p:nvSpPr>
        <p:spPr/>
        <p:txBody>
          <a:bodyPr/>
          <a:lstStyle>
            <a:lvl1pPr>
              <a:defRPr>
                <a:solidFill>
                  <a:schemeClr val="tx1"/>
                </a:solidFill>
              </a:defRPr>
            </a:lvl1pPr>
          </a:lstStyle>
          <a:p>
            <a:fld id="{7DA383C4-000A-45B3-9B0E-882BABB4E4F0}" type="datetime1">
              <a:rPr lang="en-US" smtClean="0">
                <a:solidFill>
                  <a:prstClr val="white"/>
                </a:solidFill>
              </a:rPr>
              <a:pPr/>
              <a:t>7/27/2018</a:t>
            </a:fld>
            <a:endParaRPr dirty="0">
              <a:solidFill>
                <a:prstClr val="white"/>
              </a:solidFill>
            </a:endParaRPr>
          </a:p>
        </p:txBody>
      </p:sp>
      <p:sp>
        <p:nvSpPr>
          <p:cNvPr id="6" name="Footer Placeholder 5"/>
          <p:cNvSpPr>
            <a:spLocks noGrp="1"/>
          </p:cNvSpPr>
          <p:nvPr>
            <p:ph type="ftr" sz="quarter" idx="11"/>
          </p:nvPr>
        </p:nvSpPr>
        <p:spPr/>
        <p:txBody>
          <a:bodyPr/>
          <a:lstStyle>
            <a:lvl1pPr>
              <a:defRPr>
                <a:solidFill>
                  <a:schemeClr val="tx1"/>
                </a:solidFill>
              </a:defRPr>
            </a:lvl1pPr>
          </a:lstStyle>
          <a:p>
            <a:r>
              <a:rPr dirty="0" smtClean="0">
                <a:solidFill>
                  <a:prstClr val="white"/>
                </a:solidFill>
              </a:rPr>
              <a:t>© © Lloyd’s 2017</a:t>
            </a:r>
            <a:endParaRPr dirty="0">
              <a:solidFill>
                <a:prstClr val="white"/>
              </a:solidFill>
            </a:endParaRPr>
          </a:p>
        </p:txBody>
      </p:sp>
      <p:sp>
        <p:nvSpPr>
          <p:cNvPr id="10" name="TextBox 9"/>
          <p:cNvSpPr txBox="1">
            <a:spLocks/>
          </p:cNvSpPr>
          <p:nvPr userDrawn="1"/>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679" smtClean="0">
                <a:solidFill>
                  <a:prstClr val="white"/>
                </a:solidFill>
              </a:rPr>
              <a:pPr/>
              <a:t>‹#›</a:t>
            </a:fld>
            <a:endParaRPr lang="en-GB" sz="679" dirty="0">
              <a:solidFill>
                <a:prstClr val="white"/>
              </a:solidFill>
            </a:endParaRPr>
          </a:p>
        </p:txBody>
      </p:sp>
      <p:sp>
        <p:nvSpPr>
          <p:cNvPr id="23" name="Content Placeholder 22"/>
          <p:cNvSpPr>
            <a:spLocks noGrp="1"/>
          </p:cNvSpPr>
          <p:nvPr>
            <p:ph sz="quarter" idx="15"/>
          </p:nvPr>
        </p:nvSpPr>
        <p:spPr>
          <a:xfrm>
            <a:off x="404999" y="1692000"/>
            <a:ext cx="2673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5" name="Content Placeholder 24"/>
          <p:cNvSpPr>
            <a:spLocks noGrp="1"/>
          </p:cNvSpPr>
          <p:nvPr>
            <p:ph sz="quarter" idx="16"/>
          </p:nvPr>
        </p:nvSpPr>
        <p:spPr>
          <a:xfrm>
            <a:off x="3235950" y="1692000"/>
            <a:ext cx="2673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7" name="Content Placeholder 26"/>
          <p:cNvSpPr>
            <a:spLocks noGrp="1"/>
          </p:cNvSpPr>
          <p:nvPr>
            <p:ph sz="quarter" idx="17"/>
          </p:nvPr>
        </p:nvSpPr>
        <p:spPr>
          <a:xfrm>
            <a:off x="6066901" y="1692000"/>
            <a:ext cx="2673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cxnSp>
        <p:nvCxnSpPr>
          <p:cNvPr id="28" name="Straight Connector 27"/>
          <p:cNvCxnSpPr/>
          <p:nvPr userDrawn="1"/>
        </p:nvCxnSpPr>
        <p:spPr>
          <a:xfrm>
            <a:off x="405001" y="6318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404552" y="1512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3"/>
          </p:nvPr>
        </p:nvSpPr>
        <p:spPr>
          <a:xfrm>
            <a:off x="405001" y="1089598"/>
            <a:ext cx="8334901" cy="422405"/>
          </a:xfrm>
        </p:spPr>
        <p:txBody>
          <a:bodyPr tIns="36000" bIns="0">
            <a:noAutofit/>
          </a:bodyPr>
          <a:lstStyle>
            <a:lvl1pPr>
              <a:defRPr sz="1199">
                <a:solidFill>
                  <a:schemeClr val="tx2"/>
                </a:solidFill>
              </a:defRPr>
            </a:lvl1pPr>
          </a:lstStyle>
          <a:p>
            <a:pPr lvl="0"/>
            <a:r>
              <a:rPr lang="en-US" noProof="0" smtClean="0"/>
              <a:t>Click to edit Master text styles</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4550" y="0"/>
            <a:ext cx="629962" cy="337134"/>
          </a:xfrm>
          <a:prstGeom prst="rect">
            <a:avLst/>
          </a:prstGeom>
        </p:spPr>
      </p:pic>
    </p:spTree>
    <p:extLst>
      <p:ext uri="{BB962C8B-B14F-4D97-AF65-F5344CB8AC3E}">
        <p14:creationId xmlns:p14="http://schemas.microsoft.com/office/powerpoint/2010/main" val="1276561921"/>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Content, Half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4" name="Content Placeholder 3"/>
          <p:cNvSpPr>
            <a:spLocks noGrp="1"/>
          </p:cNvSpPr>
          <p:nvPr>
            <p:ph sz="half" idx="2"/>
          </p:nvPr>
        </p:nvSpPr>
        <p:spPr>
          <a:xfrm>
            <a:off x="4638152" y="1692000"/>
            <a:ext cx="4101301" cy="2124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A771CE97-0115-4A3D-84B2-81ED58B4CBF3}"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 Lloyd’s 2017</a:t>
            </a:r>
            <a:endParaRPr dirty="0">
              <a:solidFill>
                <a:srgbClr val="1E35BF"/>
              </a:solidFill>
            </a:endParaRPr>
          </a:p>
        </p:txBody>
      </p:sp>
      <p:sp>
        <p:nvSpPr>
          <p:cNvPr id="9" name="Content Placeholder 3"/>
          <p:cNvSpPr>
            <a:spLocks noGrp="1"/>
          </p:cNvSpPr>
          <p:nvPr>
            <p:ph sz="half" idx="14"/>
          </p:nvPr>
        </p:nvSpPr>
        <p:spPr>
          <a:xfrm>
            <a:off x="4638152" y="3996000"/>
            <a:ext cx="4101301" cy="2124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Content Placeholder 9"/>
          <p:cNvSpPr>
            <a:spLocks noGrp="1"/>
          </p:cNvSpPr>
          <p:nvPr>
            <p:ph sz="quarter" idx="15"/>
          </p:nvPr>
        </p:nvSpPr>
        <p:spPr>
          <a:xfrm>
            <a:off x="405001" y="1692000"/>
            <a:ext cx="4101301"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9273314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5" name="Date Placeholder 4"/>
          <p:cNvSpPr>
            <a:spLocks noGrp="1"/>
          </p:cNvSpPr>
          <p:nvPr>
            <p:ph type="dt" sz="half" idx="10"/>
          </p:nvPr>
        </p:nvSpPr>
        <p:spPr/>
        <p:txBody>
          <a:bodyPr/>
          <a:lstStyle/>
          <a:p>
            <a:fld id="{E91365A3-8FA3-498B-B2B4-E7EC2557F524}"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 2017</a:t>
            </a:r>
            <a:endParaRPr dirty="0">
              <a:solidFill>
                <a:srgbClr val="1E35BF"/>
              </a:solidFill>
            </a:endParaRPr>
          </a:p>
        </p:txBody>
      </p:sp>
      <p:sp>
        <p:nvSpPr>
          <p:cNvPr id="9" name="Content Placeholder 8"/>
          <p:cNvSpPr>
            <a:spLocks noGrp="1"/>
          </p:cNvSpPr>
          <p:nvPr>
            <p:ph sz="quarter" idx="14"/>
          </p:nvPr>
        </p:nvSpPr>
        <p:spPr>
          <a:xfrm>
            <a:off x="404999" y="1692000"/>
            <a:ext cx="2673000"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Content Placeholder 10"/>
          <p:cNvSpPr>
            <a:spLocks noGrp="1"/>
          </p:cNvSpPr>
          <p:nvPr>
            <p:ph sz="quarter" idx="15"/>
          </p:nvPr>
        </p:nvSpPr>
        <p:spPr>
          <a:xfrm>
            <a:off x="3235952" y="1692000"/>
            <a:ext cx="5503951"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Tree>
    <p:extLst>
      <p:ext uri="{BB962C8B-B14F-4D97-AF65-F5344CB8AC3E}">
        <p14:creationId xmlns:p14="http://schemas.microsoft.com/office/powerpoint/2010/main" val="31651631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5" name="Date Placeholder 4"/>
          <p:cNvSpPr>
            <a:spLocks noGrp="1"/>
          </p:cNvSpPr>
          <p:nvPr>
            <p:ph type="dt" sz="half" idx="10"/>
          </p:nvPr>
        </p:nvSpPr>
        <p:spPr/>
        <p:txBody>
          <a:bodyPr/>
          <a:lstStyle/>
          <a:p>
            <a:fld id="{F6030E13-E47C-4C43-B339-D40C4AE5C270}"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 2017</a:t>
            </a:r>
            <a:endParaRPr dirty="0">
              <a:solidFill>
                <a:srgbClr val="1E35BF"/>
              </a:solidFill>
            </a:endParaRPr>
          </a:p>
        </p:txBody>
      </p:sp>
      <p:sp>
        <p:nvSpPr>
          <p:cNvPr id="8" name="Text Placeholder 7"/>
          <p:cNvSpPr>
            <a:spLocks noGrp="1"/>
          </p:cNvSpPr>
          <p:nvPr>
            <p:ph type="body" sz="quarter" idx="13"/>
            <p:custDataLst>
              <p:tags r:id="rId1"/>
            </p:custDataLst>
          </p:nvPr>
        </p:nvSpPr>
        <p:spPr bwMode="auto">
          <a:xfrm>
            <a:off x="405001" y="1089598"/>
            <a:ext cx="8334901"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749"/>
              </a:spcBef>
              <a:spcAft>
                <a:spcPts val="299"/>
              </a:spcAft>
              <a:defRPr kumimoji="0" sz="1199" b="0" i="0" u="none" baseline="0">
                <a:solidFill>
                  <a:srgbClr val="000000"/>
                </a:solidFill>
                <a:latin typeface="Arial" panose="020B0604020202020204" pitchFamily="34" charset="0"/>
              </a:defRPr>
            </a:lvl1pPr>
          </a:lstStyle>
          <a:p>
            <a:pPr lvl="0"/>
            <a:r>
              <a:rPr lang="en-US" noProof="0" smtClean="0"/>
              <a:t>Click to edit Master text styles</a:t>
            </a:r>
          </a:p>
        </p:txBody>
      </p:sp>
      <p:sp>
        <p:nvSpPr>
          <p:cNvPr id="10" name="Content Placeholder 9"/>
          <p:cNvSpPr>
            <a:spLocks noGrp="1"/>
          </p:cNvSpPr>
          <p:nvPr>
            <p:ph sz="quarter" idx="15"/>
          </p:nvPr>
        </p:nvSpPr>
        <p:spPr>
          <a:xfrm>
            <a:off x="404999" y="1692000"/>
            <a:ext cx="2673000"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Content Placeholder 11"/>
          <p:cNvSpPr>
            <a:spLocks noGrp="1"/>
          </p:cNvSpPr>
          <p:nvPr>
            <p:ph sz="quarter" idx="16"/>
          </p:nvPr>
        </p:nvSpPr>
        <p:spPr>
          <a:xfrm>
            <a:off x="3235952" y="1692000"/>
            <a:ext cx="5503951" cy="2124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Content Placeholder 13"/>
          <p:cNvSpPr>
            <a:spLocks noGrp="1"/>
          </p:cNvSpPr>
          <p:nvPr>
            <p:ph sz="quarter" idx="17"/>
          </p:nvPr>
        </p:nvSpPr>
        <p:spPr>
          <a:xfrm>
            <a:off x="3235952" y="3996000"/>
            <a:ext cx="5503951" cy="2124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840236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5001" y="540000"/>
            <a:ext cx="8334901" cy="972000"/>
          </a:xfrm>
        </p:spPr>
        <p:txBody>
          <a:bodyPr>
            <a:noAutofit/>
          </a:bodyPr>
          <a:lstStyle>
            <a:lvl1pPr>
              <a:defRPr/>
            </a:lvl1pPr>
          </a:lstStyle>
          <a:p>
            <a:r>
              <a:rPr lang="en-GB" noProof="0" dirty="0" smtClean="0"/>
              <a:t>Disclaimer</a:t>
            </a:r>
            <a:endParaRPr lang="en-GB" noProof="0" dirty="0"/>
          </a:p>
        </p:txBody>
      </p:sp>
      <p:sp>
        <p:nvSpPr>
          <p:cNvPr id="4" name="Date Placeholder 3"/>
          <p:cNvSpPr>
            <a:spLocks noGrp="1"/>
          </p:cNvSpPr>
          <p:nvPr>
            <p:ph type="dt" sz="half" idx="14"/>
          </p:nvPr>
        </p:nvSpPr>
        <p:spPr/>
        <p:txBody>
          <a:bodyPr/>
          <a:lstStyle/>
          <a:p>
            <a:fld id="{F1D55560-F4EA-4ADB-B6B4-67CD9ED41669}"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Lloyd’s 2017</a:t>
            </a:r>
            <a:endParaRPr dirty="0">
              <a:solidFill>
                <a:srgbClr val="1E35BF"/>
              </a:solidFill>
            </a:endParaRPr>
          </a:p>
        </p:txBody>
      </p:sp>
      <p:sp>
        <p:nvSpPr>
          <p:cNvPr id="6" name="Rectangle 5"/>
          <p:cNvSpPr/>
          <p:nvPr>
            <p:custDataLst>
              <p:tags r:id="rId1"/>
            </p:custDataLst>
          </p:nvPr>
        </p:nvSpPr>
        <p:spPr>
          <a:xfrm>
            <a:off x="405001" y="1692005"/>
            <a:ext cx="8334901" cy="4428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Bef>
                <a:spcPts val="370"/>
              </a:spcBef>
              <a:spcAft>
                <a:spcPts val="370"/>
              </a:spcAft>
            </a:pPr>
            <a:r>
              <a:rPr lang="en-GB" sz="1049" dirty="0" smtClean="0">
                <a:solidFill>
                  <a:prstClr val="black"/>
                </a:solidFill>
              </a:rPr>
              <a:t>This information is not intended for distribution to, or use by, any person or entity in any jurisdiction or country where such distribution or use would be contrary to local law or regulation. It is the responsibility of any person publishing or communicating the contents of this document or communication, or any part thereof, to ensure compliance with all applicable legal and regulatory requirements.</a:t>
            </a:r>
          </a:p>
          <a:p>
            <a:pPr>
              <a:spcBef>
                <a:spcPts val="370"/>
              </a:spcBef>
              <a:spcAft>
                <a:spcPts val="370"/>
              </a:spcAft>
            </a:pPr>
            <a:r>
              <a:rPr lang="en-GB" sz="1049" dirty="0" smtClean="0">
                <a:solidFill>
                  <a:prstClr val="black"/>
                </a:solidFill>
              </a:rPr>
              <a:t>The content of this presentation does not represent a prospectus or invitation in connection with any solicitation of capital. Nor does it constitute an offer to sell securities or insurance, a solicitation or an offer to buy securities or insurance, or a distribution of securities in the United States or to a U.S. person, or in any other jurisdiction where it is contrary to local law. Such persons should inform themselves about and observe any applicable legal requirement.</a:t>
            </a:r>
          </a:p>
        </p:txBody>
      </p:sp>
    </p:spTree>
    <p:extLst>
      <p:ext uri="{BB962C8B-B14F-4D97-AF65-F5344CB8AC3E}">
        <p14:creationId xmlns:p14="http://schemas.microsoft.com/office/powerpoint/2010/main" val="52016762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End">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722830" y="2685854"/>
            <a:ext cx="3698344" cy="1486299"/>
          </a:xfrm>
          <a:prstGeom prst="rect">
            <a:avLst/>
          </a:prstGeom>
        </p:spPr>
      </p:pic>
    </p:spTree>
    <p:extLst>
      <p:ext uri="{BB962C8B-B14F-4D97-AF65-F5344CB8AC3E}">
        <p14:creationId xmlns:p14="http://schemas.microsoft.com/office/powerpoint/2010/main" val="22962089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Full Bleed Picture with Caption">
    <p:spTree>
      <p:nvGrpSpPr>
        <p:cNvPr id="1" name=""/>
        <p:cNvGrpSpPr/>
        <p:nvPr/>
      </p:nvGrpSpPr>
      <p:grpSpPr>
        <a:xfrm>
          <a:off x="0" y="0"/>
          <a:ext cx="0" cy="0"/>
          <a:chOff x="0" y="0"/>
          <a:chExt cx="0" cy="0"/>
        </a:xfrm>
      </p:grpSpPr>
      <p:sp>
        <p:nvSpPr>
          <p:cNvPr id="4" name="Rectangle 3"/>
          <p:cNvSpPr/>
          <p:nvPr userDrawn="1"/>
        </p:nvSpPr>
        <p:spPr>
          <a:xfrm>
            <a:off x="0" y="7938"/>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5246" tIns="37623" rIns="75246" bIns="37623" rtlCol="0" anchor="ctr"/>
          <a:lstStyle/>
          <a:p>
            <a:pPr algn="ctr">
              <a:buFont typeface="Arial" pitchFamily="34" charset="0"/>
              <a:buNone/>
            </a:pPr>
            <a:endParaRPr lang="en-GB" sz="1350">
              <a:solidFill>
                <a:prstClr val="white"/>
              </a:solidFill>
            </a:endParaRPr>
          </a:p>
        </p:txBody>
      </p:sp>
      <p:sp>
        <p:nvSpPr>
          <p:cNvPr id="14" name="Picture Placeholder 10"/>
          <p:cNvSpPr>
            <a:spLocks noGrp="1"/>
          </p:cNvSpPr>
          <p:nvPr>
            <p:ph type="pic" sz="quarter" idx="13"/>
          </p:nvPr>
        </p:nvSpPr>
        <p:spPr>
          <a:xfrm>
            <a:off x="0" y="0"/>
            <a:ext cx="9144000" cy="6858000"/>
          </a:xfrm>
          <a:noFill/>
          <a:ln>
            <a:noFill/>
          </a:ln>
        </p:spPr>
        <p:txBody>
          <a:bodyPr lIns="296244" tIns="296244" rIns="296244" bIns="296244">
            <a:normAutofit/>
          </a:bodyPr>
          <a:lstStyle>
            <a:lvl1pPr marL="0" indent="0">
              <a:spcBef>
                <a:spcPts val="0"/>
              </a:spcBef>
              <a:buNone/>
              <a:defRPr sz="825"/>
            </a:lvl1pPr>
          </a:lstStyle>
          <a:p>
            <a:r>
              <a:rPr lang="en-US" smtClean="0"/>
              <a:t>Click icon to add picture</a:t>
            </a:r>
            <a:endParaRPr lang="en-GB"/>
          </a:p>
        </p:txBody>
      </p:sp>
      <p:sp>
        <p:nvSpPr>
          <p:cNvPr id="18" name="Text Placeholder 17"/>
          <p:cNvSpPr>
            <a:spLocks noGrp="1"/>
          </p:cNvSpPr>
          <p:nvPr>
            <p:ph type="body" sz="quarter" idx="10"/>
          </p:nvPr>
        </p:nvSpPr>
        <p:spPr>
          <a:xfrm>
            <a:off x="0" y="4848794"/>
            <a:ext cx="9144000" cy="904827"/>
          </a:xfrm>
          <a:solidFill>
            <a:schemeClr val="accent1"/>
          </a:solidFill>
        </p:spPr>
        <p:txBody>
          <a:bodyPr lIns="197496" tIns="296244" rIns="197496" bIns="197496" anchor="ctr" anchorCtr="0">
            <a:spAutoFit/>
          </a:bodyPr>
          <a:lstStyle>
            <a:lvl1pPr marL="0" indent="0">
              <a:lnSpc>
                <a:spcPct val="80000"/>
              </a:lnSpc>
              <a:buNone/>
              <a:defRPr sz="3300">
                <a:solidFill>
                  <a:schemeClr val="bg1"/>
                </a:solidFill>
                <a:latin typeface="Arial"/>
              </a:defRPr>
            </a:lvl1pPr>
            <a:lvl2pPr>
              <a:defRPr>
                <a:solidFill>
                  <a:schemeClr val="bg1"/>
                </a:solidFill>
                <a:latin typeface="Sansa Lloyds" pitchFamily="2" charset="0"/>
              </a:defRPr>
            </a:lvl2pPr>
            <a:lvl3pPr>
              <a:defRPr>
                <a:solidFill>
                  <a:schemeClr val="bg1"/>
                </a:solidFill>
                <a:latin typeface="Sansa Lloyds" pitchFamily="2" charset="0"/>
              </a:defRPr>
            </a:lvl3pPr>
            <a:lvl4pPr>
              <a:defRPr>
                <a:solidFill>
                  <a:schemeClr val="bg1"/>
                </a:solidFill>
                <a:latin typeface="Sansa Lloyds" pitchFamily="2" charset="0"/>
              </a:defRPr>
            </a:lvl4pPr>
            <a:lvl5pPr>
              <a:defRPr>
                <a:solidFill>
                  <a:schemeClr val="bg1"/>
                </a:solidFill>
                <a:latin typeface="Sansa Lloyds" pitchFamily="2" charset="0"/>
              </a:defRPr>
            </a:lvl5pPr>
          </a:lstStyle>
          <a:p>
            <a:pPr lvl="0"/>
            <a:r>
              <a:rPr lang="en-US" smtClean="0"/>
              <a:t>Click to 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00988" y="871"/>
            <a:ext cx="620467" cy="328514"/>
          </a:xfrm>
          <a:prstGeom prst="rect">
            <a:avLst/>
          </a:prstGeom>
        </p:spPr>
      </p:pic>
      <p:sp>
        <p:nvSpPr>
          <p:cNvPr id="10" name="TextBox 9"/>
          <p:cNvSpPr txBox="1"/>
          <p:nvPr userDrawn="1"/>
        </p:nvSpPr>
        <p:spPr>
          <a:xfrm>
            <a:off x="7524751" y="6669386"/>
            <a:ext cx="378326" cy="188619"/>
          </a:xfrm>
          <a:prstGeom prst="rect">
            <a:avLst/>
          </a:prstGeom>
          <a:noFill/>
        </p:spPr>
        <p:txBody>
          <a:bodyPr wrap="square" lIns="0" tIns="0" rIns="0" bIns="0" rtlCol="0">
            <a:noAutofit/>
          </a:bodyPr>
          <a:lstStyle/>
          <a:p>
            <a:pPr algn="r" defTabSz="752460">
              <a:defRPr/>
            </a:pPr>
            <a:r>
              <a:rPr lang="en-GB" sz="525" dirty="0" smtClean="0">
                <a:solidFill>
                  <a:srgbClr val="000000"/>
                </a:solidFill>
              </a:rPr>
              <a:t>© Lloyd’s 2017</a:t>
            </a:r>
            <a:endParaRPr lang="en-GB" sz="525" kern="0" dirty="0">
              <a:solidFill>
                <a:srgbClr val="000000"/>
              </a:solidFill>
            </a:endParaRPr>
          </a:p>
        </p:txBody>
      </p:sp>
      <p:sp>
        <p:nvSpPr>
          <p:cNvPr id="11" name="TextBox 10"/>
          <p:cNvSpPr txBox="1"/>
          <p:nvPr userDrawn="1"/>
        </p:nvSpPr>
        <p:spPr>
          <a:xfrm>
            <a:off x="8352421" y="6628711"/>
            <a:ext cx="324037" cy="156772"/>
          </a:xfrm>
          <a:prstGeom prst="rect">
            <a:avLst/>
          </a:prstGeom>
          <a:noFill/>
        </p:spPr>
        <p:txBody>
          <a:bodyPr wrap="square" lIns="75246" tIns="37623" rIns="75246" bIns="37623" rtlCol="0">
            <a:spAutoFit/>
          </a:bodyPr>
          <a:lstStyle/>
          <a:p>
            <a:pPr algn="r" defTabSz="752460">
              <a:defRPr/>
            </a:pPr>
            <a:fld id="{11589B9E-2B9E-4029-964A-B092C6CF81C7}" type="slidenum">
              <a:rPr lang="en-GB" sz="525" b="1" kern="0" smtClean="0">
                <a:solidFill>
                  <a:srgbClr val="000000"/>
                </a:solidFill>
              </a:rPr>
              <a:pPr algn="r" defTabSz="752460">
                <a:defRPr/>
              </a:pPr>
              <a:t>‹#›</a:t>
            </a:fld>
            <a:endParaRPr lang="en-GB" sz="525" b="1" kern="0" dirty="0">
              <a:solidFill>
                <a:srgbClr val="000000"/>
              </a:solidFill>
            </a:endParaRPr>
          </a:p>
        </p:txBody>
      </p:sp>
    </p:spTree>
    <p:extLst>
      <p:ext uri="{BB962C8B-B14F-4D97-AF65-F5344CB8AC3E}">
        <p14:creationId xmlns:p14="http://schemas.microsoft.com/office/powerpoint/2010/main" val="821738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
        <p:nvSpPr>
          <p:cNvPr id="4" name="Date Placeholder 3"/>
          <p:cNvSpPr>
            <a:spLocks noGrp="1"/>
          </p:cNvSpPr>
          <p:nvPr>
            <p:ph type="dt" sz="half" idx="14"/>
          </p:nvPr>
        </p:nvSpPr>
        <p:spPr/>
        <p:txBody>
          <a:bodyPr/>
          <a:lstStyle/>
          <a:p>
            <a:fld id="{503595E1-2594-44AC-B4D5-6B1CCE9DBC30}" type="datetime1">
              <a:rPr lang="en-GB" smtClean="0"/>
              <a:t>27/07/2018</a:t>
            </a:fld>
            <a:endParaRPr lang="en-GB" dirty="0"/>
          </a:p>
        </p:txBody>
      </p:sp>
      <p:sp>
        <p:nvSpPr>
          <p:cNvPr id="5" name="Footer Placeholder 4"/>
          <p:cNvSpPr>
            <a:spLocks noGrp="1"/>
          </p:cNvSpPr>
          <p:nvPr>
            <p:ph type="ftr" sz="quarter" idx="15"/>
          </p:nvPr>
        </p:nvSpPr>
        <p:spPr/>
        <p:txBody>
          <a:bodyPr/>
          <a:lstStyle/>
          <a:p>
            <a:r>
              <a:rPr lang="en-GB" smtClean="0"/>
              <a:t>© Lloyd’s</a:t>
            </a:r>
            <a:endParaRPr lang="en-GB" dirty="0"/>
          </a:p>
        </p:txBody>
      </p:sp>
    </p:spTree>
    <p:extLst>
      <p:ext uri="{BB962C8B-B14F-4D97-AF65-F5344CB8AC3E}">
        <p14:creationId xmlns:p14="http://schemas.microsoft.com/office/powerpoint/2010/main" val="36568490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Large Text Slide">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5246" tIns="37623" rIns="75246" bIns="37623" rtlCol="0" anchor="ctr"/>
          <a:lstStyle/>
          <a:p>
            <a:pPr algn="ctr"/>
            <a:endParaRPr lang="en-GB" sz="1350">
              <a:solidFill>
                <a:prstClr val="white"/>
              </a:solidFill>
            </a:endParaRPr>
          </a:p>
        </p:txBody>
      </p:sp>
      <p:sp>
        <p:nvSpPr>
          <p:cNvPr id="2" name="Title 1"/>
          <p:cNvSpPr>
            <a:spLocks noGrp="1"/>
          </p:cNvSpPr>
          <p:nvPr>
            <p:ph type="ctrTitle"/>
          </p:nvPr>
        </p:nvSpPr>
        <p:spPr>
          <a:xfrm>
            <a:off x="360000" y="332656"/>
            <a:ext cx="8424000" cy="6183348"/>
          </a:xfrm>
        </p:spPr>
        <p:txBody>
          <a:bodyPr anchor="ctr" anchorCtr="0">
            <a:normAutofit/>
          </a:bodyPr>
          <a:lstStyle>
            <a:lvl1pPr>
              <a:lnSpc>
                <a:spcPct val="80000"/>
              </a:lnSpc>
              <a:defRPr sz="8250"/>
            </a:lvl1pPr>
          </a:lstStyle>
          <a:p>
            <a:r>
              <a:rPr lang="en-US" smtClean="0"/>
              <a:t>Click to edit Master title style</a:t>
            </a:r>
            <a:endParaRPr lang="en-GB" dirty="0"/>
          </a:p>
        </p:txBody>
      </p:sp>
      <p:sp>
        <p:nvSpPr>
          <p:cNvPr id="12" name="TextBox 11"/>
          <p:cNvSpPr txBox="1"/>
          <p:nvPr userDrawn="1"/>
        </p:nvSpPr>
        <p:spPr>
          <a:xfrm>
            <a:off x="7524751" y="6669386"/>
            <a:ext cx="559193" cy="168355"/>
          </a:xfrm>
          <a:prstGeom prst="rect">
            <a:avLst/>
          </a:prstGeom>
          <a:noFill/>
        </p:spPr>
        <p:txBody>
          <a:bodyPr wrap="square" lIns="0" tIns="0" rIns="0" bIns="0" rtlCol="0">
            <a:noAutofit/>
          </a:bodyPr>
          <a:lstStyle/>
          <a:p>
            <a:pPr algn="r" defTabSz="752460">
              <a:defRPr/>
            </a:pPr>
            <a:r>
              <a:rPr lang="en-GB" sz="525" dirty="0" smtClean="0">
                <a:solidFill>
                  <a:srgbClr val="FFFFFF"/>
                </a:solidFill>
              </a:rPr>
              <a:t>©  Lloyd’s 2017</a:t>
            </a:r>
            <a:endParaRPr lang="en-GB" sz="525" kern="0" dirty="0">
              <a:solidFill>
                <a:srgbClr val="FFFFFF"/>
              </a:solidFill>
            </a:endParaRPr>
          </a:p>
        </p:txBody>
      </p:sp>
      <p:sp>
        <p:nvSpPr>
          <p:cNvPr id="13" name="TextBox 12"/>
          <p:cNvSpPr txBox="1"/>
          <p:nvPr userDrawn="1"/>
        </p:nvSpPr>
        <p:spPr>
          <a:xfrm>
            <a:off x="8352421" y="6628711"/>
            <a:ext cx="324037" cy="156772"/>
          </a:xfrm>
          <a:prstGeom prst="rect">
            <a:avLst/>
          </a:prstGeom>
          <a:noFill/>
        </p:spPr>
        <p:txBody>
          <a:bodyPr wrap="square" lIns="75246" tIns="37623" rIns="75246" bIns="37623" rtlCol="0">
            <a:spAutoFit/>
          </a:bodyPr>
          <a:lstStyle/>
          <a:p>
            <a:pPr algn="r" defTabSz="752460">
              <a:defRPr/>
            </a:pPr>
            <a:fld id="{11589B9E-2B9E-4029-964A-B092C6CF81C7}" type="slidenum">
              <a:rPr lang="en-GB" sz="525" b="1" kern="0" smtClean="0">
                <a:solidFill>
                  <a:srgbClr val="FFFFFF"/>
                </a:solidFill>
              </a:rPr>
              <a:pPr algn="r" defTabSz="752460">
                <a:defRPr/>
              </a:pPr>
              <a:t>‹#›</a:t>
            </a:fld>
            <a:endParaRPr lang="en-GB" sz="525" b="1" kern="0" dirty="0">
              <a:solidFill>
                <a:srgbClr val="FFFFFF"/>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00988" y="871"/>
            <a:ext cx="620467" cy="328514"/>
          </a:xfrm>
          <a:prstGeom prst="rect">
            <a:avLst/>
          </a:prstGeom>
        </p:spPr>
      </p:pic>
    </p:spTree>
    <p:extLst>
      <p:ext uri="{BB962C8B-B14F-4D97-AF65-F5344CB8AC3E}">
        <p14:creationId xmlns:p14="http://schemas.microsoft.com/office/powerpoint/2010/main" val="60995547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Title and Content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2475">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7470000" cy="4932000"/>
          </a:xfrm>
        </p:spPr>
        <p:txBody>
          <a:bodyPr/>
          <a:lstStyle>
            <a:lvl1pPr>
              <a:lnSpc>
                <a:spcPct val="100000"/>
              </a:lnSpc>
              <a:spcBef>
                <a:spcPts val="0"/>
              </a:spcBef>
              <a:spcAft>
                <a:spcPts val="988"/>
              </a:spcAft>
              <a:defRPr/>
            </a:lvl1pPr>
            <a:lvl2pPr>
              <a:lnSpc>
                <a:spcPct val="100000"/>
              </a:lnSpc>
              <a:spcBef>
                <a:spcPts val="0"/>
              </a:spcBef>
              <a:spcAft>
                <a:spcPts val="988"/>
              </a:spcAft>
              <a:defRPr/>
            </a:lvl2pPr>
            <a:lvl3pPr>
              <a:lnSpc>
                <a:spcPct val="100000"/>
              </a:lnSpc>
              <a:spcBef>
                <a:spcPts val="0"/>
              </a:spcBef>
              <a:spcAft>
                <a:spcPts val="988"/>
              </a:spcAft>
              <a:defRPr/>
            </a:lvl3pPr>
            <a:lvl4pPr>
              <a:lnSpc>
                <a:spcPct val="100000"/>
              </a:lnSpc>
              <a:spcBef>
                <a:spcPts val="0"/>
              </a:spcBef>
              <a:spcAft>
                <a:spcPts val="988"/>
              </a:spcAft>
              <a:defRPr/>
            </a:lvl4pPr>
            <a:lvl5pPr>
              <a:lnSpc>
                <a:spcPct val="100000"/>
              </a:lnSpc>
              <a:spcBef>
                <a:spcPts val="0"/>
              </a:spcBef>
              <a:spcAft>
                <a:spcPts val="988"/>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4" name="Picture 1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020001" y="5"/>
            <a:ext cx="2123999" cy="6864563"/>
          </a:xfrm>
          <a:prstGeom prst="rect">
            <a:avLst/>
          </a:prstGeom>
        </p:spPr>
      </p:pic>
      <p:sp>
        <p:nvSpPr>
          <p:cNvPr id="11" name="TextBox 10"/>
          <p:cNvSpPr txBox="1"/>
          <p:nvPr userDrawn="1"/>
        </p:nvSpPr>
        <p:spPr>
          <a:xfrm>
            <a:off x="7524751" y="6669386"/>
            <a:ext cx="378326" cy="188619"/>
          </a:xfrm>
          <a:prstGeom prst="rect">
            <a:avLst/>
          </a:prstGeom>
          <a:noFill/>
        </p:spPr>
        <p:txBody>
          <a:bodyPr wrap="square" lIns="0" tIns="0" rIns="0" bIns="0" rtlCol="0">
            <a:noAutofit/>
          </a:bodyPr>
          <a:lstStyle/>
          <a:p>
            <a:pPr algn="r" defTabSz="752460">
              <a:defRPr/>
            </a:pPr>
            <a:r>
              <a:rPr lang="en-GB" sz="525" dirty="0" smtClean="0">
                <a:solidFill>
                  <a:srgbClr val="FFFFFF"/>
                </a:solidFill>
              </a:rPr>
              <a:t>© © Lloyd’s 2017</a:t>
            </a:r>
            <a:endParaRPr lang="en-GB" sz="525" kern="0" dirty="0">
              <a:solidFill>
                <a:srgbClr val="FFFFFF"/>
              </a:solidFill>
            </a:endParaRPr>
          </a:p>
        </p:txBody>
      </p:sp>
      <p:sp>
        <p:nvSpPr>
          <p:cNvPr id="12" name="TextBox 11"/>
          <p:cNvSpPr txBox="1"/>
          <p:nvPr userDrawn="1"/>
        </p:nvSpPr>
        <p:spPr>
          <a:xfrm>
            <a:off x="8352421" y="6628711"/>
            <a:ext cx="324037" cy="156772"/>
          </a:xfrm>
          <a:prstGeom prst="rect">
            <a:avLst/>
          </a:prstGeom>
          <a:noFill/>
        </p:spPr>
        <p:txBody>
          <a:bodyPr wrap="square" lIns="75246" tIns="37623" rIns="75246" bIns="37623" rtlCol="0">
            <a:spAutoFit/>
          </a:bodyPr>
          <a:lstStyle/>
          <a:p>
            <a:pPr algn="r" defTabSz="752460">
              <a:defRPr/>
            </a:pPr>
            <a:fld id="{11589B9E-2B9E-4029-964A-B092C6CF81C7}" type="slidenum">
              <a:rPr lang="en-GB" sz="525" b="1" kern="0" smtClean="0">
                <a:solidFill>
                  <a:srgbClr val="FFFFFF"/>
                </a:solidFill>
              </a:rPr>
              <a:pPr algn="r" defTabSz="752460">
                <a:defRPr/>
              </a:pPr>
              <a:t>‹#›</a:t>
            </a:fld>
            <a:endParaRPr lang="en-GB" sz="525" b="1" kern="0" dirty="0">
              <a:solidFill>
                <a:srgbClr val="FFFFFF"/>
              </a:solidFill>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8000988" y="871"/>
            <a:ext cx="620467" cy="328514"/>
          </a:xfrm>
          <a:prstGeom prst="rect">
            <a:avLst/>
          </a:prstGeom>
        </p:spPr>
      </p:pic>
    </p:spTree>
    <p:extLst>
      <p:ext uri="{BB962C8B-B14F-4D97-AF65-F5344CB8AC3E}">
        <p14:creationId xmlns:p14="http://schemas.microsoft.com/office/powerpoint/2010/main" val="175724469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itle and Content (Stripe 2)">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2475">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7470000" cy="4932000"/>
          </a:xfrm>
        </p:spPr>
        <p:txBody>
          <a:bodyPr/>
          <a:lstStyle>
            <a:lvl1pPr>
              <a:lnSpc>
                <a:spcPct val="100000"/>
              </a:lnSpc>
              <a:spcBef>
                <a:spcPts val="0"/>
              </a:spcBef>
              <a:spcAft>
                <a:spcPts val="988"/>
              </a:spcAft>
              <a:defRPr/>
            </a:lvl1pPr>
            <a:lvl2pPr>
              <a:lnSpc>
                <a:spcPct val="100000"/>
              </a:lnSpc>
              <a:spcBef>
                <a:spcPts val="0"/>
              </a:spcBef>
              <a:spcAft>
                <a:spcPts val="988"/>
              </a:spcAft>
              <a:defRPr/>
            </a:lvl2pPr>
            <a:lvl3pPr>
              <a:lnSpc>
                <a:spcPct val="100000"/>
              </a:lnSpc>
              <a:spcBef>
                <a:spcPts val="0"/>
              </a:spcBef>
              <a:spcAft>
                <a:spcPts val="988"/>
              </a:spcAft>
              <a:defRPr/>
            </a:lvl3pPr>
            <a:lvl4pPr>
              <a:lnSpc>
                <a:spcPct val="100000"/>
              </a:lnSpc>
              <a:spcBef>
                <a:spcPts val="0"/>
              </a:spcBef>
              <a:spcAft>
                <a:spcPts val="988"/>
              </a:spcAft>
              <a:defRPr/>
            </a:lvl4pPr>
            <a:lvl5pPr>
              <a:lnSpc>
                <a:spcPct val="100000"/>
              </a:lnSpc>
              <a:spcBef>
                <a:spcPts val="0"/>
              </a:spcBef>
              <a:spcAft>
                <a:spcPts val="988"/>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2354710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itle with Two Columns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332656"/>
            <a:ext cx="7470000" cy="792000"/>
          </a:xfrm>
        </p:spPr>
        <p:txBody>
          <a:bodyPr>
            <a:normAutofit/>
          </a:bodyPr>
          <a:lstStyle>
            <a:lvl1pPr>
              <a:lnSpc>
                <a:spcPct val="80000"/>
              </a:lnSpc>
              <a:defRPr sz="2475">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259999"/>
            <a:ext cx="3600000" cy="4932000"/>
          </a:xfrm>
        </p:spPr>
        <p:txBody>
          <a:bodyPr/>
          <a:lstStyle>
            <a:lvl1pPr>
              <a:lnSpc>
                <a:spcPct val="100000"/>
              </a:lnSpc>
              <a:spcBef>
                <a:spcPts val="0"/>
              </a:spcBef>
              <a:spcAft>
                <a:spcPts val="988"/>
              </a:spcAft>
              <a:defRPr/>
            </a:lvl1pPr>
            <a:lvl2pPr>
              <a:lnSpc>
                <a:spcPct val="100000"/>
              </a:lnSpc>
              <a:spcBef>
                <a:spcPts val="0"/>
              </a:spcBef>
              <a:spcAft>
                <a:spcPts val="988"/>
              </a:spcAft>
              <a:defRPr/>
            </a:lvl2pPr>
            <a:lvl3pPr>
              <a:lnSpc>
                <a:spcPct val="100000"/>
              </a:lnSpc>
              <a:spcBef>
                <a:spcPts val="0"/>
              </a:spcBef>
              <a:spcAft>
                <a:spcPts val="988"/>
              </a:spcAft>
              <a:defRPr/>
            </a:lvl3pPr>
            <a:lvl4pPr>
              <a:lnSpc>
                <a:spcPct val="100000"/>
              </a:lnSpc>
              <a:spcBef>
                <a:spcPts val="0"/>
              </a:spcBef>
              <a:spcAft>
                <a:spcPts val="988"/>
              </a:spcAft>
              <a:defRPr/>
            </a:lvl4pPr>
            <a:lvl5pPr>
              <a:lnSpc>
                <a:spcPct val="100000"/>
              </a:lnSpc>
              <a:spcBef>
                <a:spcPts val="0"/>
              </a:spcBef>
              <a:spcAft>
                <a:spcPts val="988"/>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2"/>
          <p:cNvSpPr>
            <a:spLocks noGrp="1"/>
          </p:cNvSpPr>
          <p:nvPr>
            <p:ph idx="13"/>
          </p:nvPr>
        </p:nvSpPr>
        <p:spPr>
          <a:xfrm>
            <a:off x="4320000" y="1259999"/>
            <a:ext cx="3600000" cy="4932000"/>
          </a:xfrm>
        </p:spPr>
        <p:txBody>
          <a:bodyPr/>
          <a:lstStyle>
            <a:lvl1pPr>
              <a:lnSpc>
                <a:spcPct val="100000"/>
              </a:lnSpc>
              <a:spcBef>
                <a:spcPts val="0"/>
              </a:spcBef>
              <a:spcAft>
                <a:spcPts val="988"/>
              </a:spcAft>
              <a:defRPr/>
            </a:lvl1pPr>
            <a:lvl2pPr>
              <a:lnSpc>
                <a:spcPct val="100000"/>
              </a:lnSpc>
              <a:spcBef>
                <a:spcPts val="0"/>
              </a:spcBef>
              <a:spcAft>
                <a:spcPts val="988"/>
              </a:spcAft>
              <a:defRPr/>
            </a:lvl2pPr>
            <a:lvl3pPr>
              <a:lnSpc>
                <a:spcPct val="100000"/>
              </a:lnSpc>
              <a:spcBef>
                <a:spcPts val="0"/>
              </a:spcBef>
              <a:spcAft>
                <a:spcPts val="988"/>
              </a:spcAft>
              <a:defRPr/>
            </a:lvl3pPr>
            <a:lvl4pPr>
              <a:lnSpc>
                <a:spcPct val="100000"/>
              </a:lnSpc>
              <a:spcBef>
                <a:spcPts val="0"/>
              </a:spcBef>
              <a:spcAft>
                <a:spcPts val="988"/>
              </a:spcAft>
              <a:defRPr/>
            </a:lvl4pPr>
            <a:lvl5pPr>
              <a:lnSpc>
                <a:spcPct val="100000"/>
              </a:lnSpc>
              <a:spcBef>
                <a:spcPts val="0"/>
              </a:spcBef>
              <a:spcAft>
                <a:spcPts val="988"/>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54149561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1_Title Only">
    <p:spTree>
      <p:nvGrpSpPr>
        <p:cNvPr id="1" name=""/>
        <p:cNvGrpSpPr/>
        <p:nvPr/>
      </p:nvGrpSpPr>
      <p:grpSpPr>
        <a:xfrm>
          <a:off x="0" y="0"/>
          <a:ext cx="0" cy="0"/>
          <a:chOff x="0" y="0"/>
          <a:chExt cx="0" cy="0"/>
        </a:xfrm>
      </p:grpSpPr>
      <p:sp>
        <p:nvSpPr>
          <p:cNvPr id="58" name="Shape 58"/>
          <p:cNvSpPr>
            <a:spLocks noGrp="1"/>
          </p:cNvSpPr>
          <p:nvPr>
            <p:ph type="sldNum" sz="quarter" idx="2"/>
          </p:nvPr>
        </p:nvSpPr>
        <p:spPr>
          <a:xfrm>
            <a:off x="8716280" y="6649158"/>
            <a:ext cx="115601" cy="115845"/>
          </a:xfrm>
          <a:prstGeom prst="rect">
            <a:avLst/>
          </a:prstGeom>
        </p:spPr>
        <p:txBody>
          <a:bodyPr/>
          <a:lstStyle/>
          <a:p>
            <a:fld id="{86CB4B4D-7CA3-9044-876B-883B54F8677D}" type="slidenum">
              <a:rPr>
                <a:solidFill>
                  <a:prstClr val="black"/>
                </a:solidFill>
              </a:rPr>
              <a:pPr/>
              <a:t>‹#›</a:t>
            </a:fld>
            <a:endParaRPr>
              <a:solidFill>
                <a:prstClr val="black"/>
              </a:solidFill>
            </a:endParaRPr>
          </a:p>
        </p:txBody>
      </p:sp>
      <p:sp>
        <p:nvSpPr>
          <p:cNvPr id="59" name="Shape 59"/>
          <p:cNvSpPr>
            <a:spLocks noGrp="1"/>
          </p:cNvSpPr>
          <p:nvPr>
            <p:ph type="title"/>
          </p:nvPr>
        </p:nvSpPr>
        <p:spPr>
          <a:prstGeom prst="rect">
            <a:avLst/>
          </a:prstGeom>
        </p:spPr>
        <p:txBody>
          <a:bodyPr/>
          <a:lstStyle/>
          <a:p>
            <a:r>
              <a:t>Title Text</a:t>
            </a:r>
          </a:p>
        </p:txBody>
      </p:sp>
    </p:spTree>
    <p:extLst>
      <p:ext uri="{BB962C8B-B14F-4D97-AF65-F5344CB8AC3E}">
        <p14:creationId xmlns:p14="http://schemas.microsoft.com/office/powerpoint/2010/main" val="2776003391"/>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itle and Content (No Stripe)">
    <p:spTree>
      <p:nvGrpSpPr>
        <p:cNvPr id="1" name=""/>
        <p:cNvGrpSpPr/>
        <p:nvPr/>
      </p:nvGrpSpPr>
      <p:grpSpPr>
        <a:xfrm>
          <a:off x="0" y="0"/>
          <a:ext cx="0" cy="0"/>
          <a:chOff x="0" y="0"/>
          <a:chExt cx="0" cy="0"/>
        </a:xfrm>
      </p:grpSpPr>
      <p:sp>
        <p:nvSpPr>
          <p:cNvPr id="2" name="Title 1"/>
          <p:cNvSpPr>
            <a:spLocks noGrp="1"/>
          </p:cNvSpPr>
          <p:nvPr>
            <p:ph type="title"/>
          </p:nvPr>
        </p:nvSpPr>
        <p:spPr>
          <a:xfrm>
            <a:off x="450000" y="521985"/>
            <a:ext cx="8334000" cy="792000"/>
          </a:xfrm>
        </p:spPr>
        <p:txBody>
          <a:bodyPr>
            <a:normAutofit/>
          </a:bodyPr>
          <a:lstStyle>
            <a:lvl1pPr>
              <a:lnSpc>
                <a:spcPct val="80000"/>
              </a:lnSpc>
              <a:defRPr sz="2475">
                <a:solidFill>
                  <a:schemeClr val="tx2"/>
                </a:solidFill>
              </a:defRPr>
            </a:lvl1pPr>
          </a:lstStyle>
          <a:p>
            <a:r>
              <a:rPr lang="en-US" smtClean="0"/>
              <a:t>Click to edit Master title style</a:t>
            </a:r>
            <a:endParaRPr lang="en-GB" dirty="0"/>
          </a:p>
        </p:txBody>
      </p:sp>
      <p:sp>
        <p:nvSpPr>
          <p:cNvPr id="10" name="Content Placeholder 2"/>
          <p:cNvSpPr>
            <a:spLocks noGrp="1"/>
          </p:cNvSpPr>
          <p:nvPr>
            <p:ph idx="1"/>
          </p:nvPr>
        </p:nvSpPr>
        <p:spPr>
          <a:xfrm>
            <a:off x="450000" y="1449328"/>
            <a:ext cx="8334000" cy="4932000"/>
          </a:xfrm>
        </p:spPr>
        <p:txBody>
          <a:bodyPr/>
          <a:lstStyle>
            <a:lvl1pPr>
              <a:lnSpc>
                <a:spcPct val="100000"/>
              </a:lnSpc>
              <a:spcBef>
                <a:spcPts val="0"/>
              </a:spcBef>
              <a:spcAft>
                <a:spcPts val="988"/>
              </a:spcAft>
              <a:defRPr/>
            </a:lvl1pPr>
            <a:lvl2pPr>
              <a:lnSpc>
                <a:spcPct val="100000"/>
              </a:lnSpc>
              <a:spcBef>
                <a:spcPts val="0"/>
              </a:spcBef>
              <a:spcAft>
                <a:spcPts val="988"/>
              </a:spcAft>
              <a:defRPr/>
            </a:lvl2pPr>
            <a:lvl3pPr>
              <a:lnSpc>
                <a:spcPct val="100000"/>
              </a:lnSpc>
              <a:spcBef>
                <a:spcPts val="0"/>
              </a:spcBef>
              <a:spcAft>
                <a:spcPts val="988"/>
              </a:spcAft>
              <a:defRPr/>
            </a:lvl3pPr>
            <a:lvl4pPr>
              <a:lnSpc>
                <a:spcPct val="100000"/>
              </a:lnSpc>
              <a:spcBef>
                <a:spcPts val="0"/>
              </a:spcBef>
              <a:spcAft>
                <a:spcPts val="988"/>
              </a:spcAft>
              <a:defRPr/>
            </a:lvl4pPr>
            <a:lvl5pPr>
              <a:lnSpc>
                <a:spcPct val="100000"/>
              </a:lnSpc>
              <a:spcBef>
                <a:spcPts val="0"/>
              </a:spcBef>
              <a:spcAft>
                <a:spcPts val="988"/>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2" name="Picture 11" descr="TAB_SMALL_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7452" y="1"/>
            <a:ext cx="1093498" cy="43971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2121" y="50061"/>
            <a:ext cx="1735564" cy="339597"/>
          </a:xfrm>
          <a:prstGeom prst="rect">
            <a:avLst/>
          </a:prstGeom>
        </p:spPr>
      </p:pic>
    </p:spTree>
    <p:extLst>
      <p:ext uri="{BB962C8B-B14F-4D97-AF65-F5344CB8AC3E}">
        <p14:creationId xmlns:p14="http://schemas.microsoft.com/office/powerpoint/2010/main" val="29321715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Wide)">
    <p:spTree>
      <p:nvGrpSpPr>
        <p:cNvPr id="1" name=""/>
        <p:cNvGrpSpPr/>
        <p:nvPr/>
      </p:nvGrpSpPr>
      <p:grpSpPr>
        <a:xfrm>
          <a:off x="0" y="0"/>
          <a:ext cx="0" cy="0"/>
          <a:chOff x="0" y="0"/>
          <a:chExt cx="0" cy="0"/>
        </a:xfrm>
      </p:grpSpPr>
      <p:sp>
        <p:nvSpPr>
          <p:cNvPr id="8" name="Rectangle 7"/>
          <p:cNvSpPr/>
          <p:nvPr userDrawn="1"/>
        </p:nvSpPr>
        <p:spPr>
          <a:xfrm>
            <a:off x="0" y="0"/>
            <a:ext cx="248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5246" tIns="37623" rIns="75246" bIns="37623" rtlCol="0" anchor="ctr"/>
          <a:lstStyle/>
          <a:p>
            <a:pPr algn="ctr"/>
            <a:endParaRPr lang="en-GB" sz="1350">
              <a:solidFill>
                <a:prstClr val="white"/>
              </a:solidFill>
            </a:endParaRPr>
          </a:p>
        </p:txBody>
      </p:sp>
      <p:sp>
        <p:nvSpPr>
          <p:cNvPr id="2" name="Title 1"/>
          <p:cNvSpPr>
            <a:spLocks noGrp="1"/>
          </p:cNvSpPr>
          <p:nvPr>
            <p:ph type="title"/>
          </p:nvPr>
        </p:nvSpPr>
        <p:spPr>
          <a:xfrm>
            <a:off x="270002" y="900000"/>
            <a:ext cx="1908212" cy="3600000"/>
          </a:xfrm>
        </p:spPr>
        <p:txBody>
          <a:bodyPr/>
          <a:lstStyle>
            <a:lvl1pPr>
              <a:lnSpc>
                <a:spcPct val="80000"/>
              </a:lnSpc>
              <a:defRPr/>
            </a:lvl1pPr>
          </a:lstStyle>
          <a:p>
            <a:r>
              <a:rPr lang="en-US" smtClean="0"/>
              <a:t>Click to edit Master title style</a:t>
            </a:r>
            <a:endParaRPr lang="en-GB" dirty="0"/>
          </a:p>
        </p:txBody>
      </p:sp>
      <p:sp>
        <p:nvSpPr>
          <p:cNvPr id="3" name="Content Placeholder 2"/>
          <p:cNvSpPr>
            <a:spLocks noGrp="1"/>
          </p:cNvSpPr>
          <p:nvPr>
            <p:ph idx="1"/>
          </p:nvPr>
        </p:nvSpPr>
        <p:spPr>
          <a:xfrm>
            <a:off x="2664000" y="900000"/>
            <a:ext cx="6120000" cy="5292000"/>
          </a:xfrm>
        </p:spPr>
        <p:txBody>
          <a:bodyPr/>
          <a:lstStyle>
            <a:lvl1pPr>
              <a:lnSpc>
                <a:spcPct val="100000"/>
              </a:lnSpc>
              <a:spcBef>
                <a:spcPts val="0"/>
              </a:spcBef>
              <a:spcAft>
                <a:spcPts val="988"/>
              </a:spcAft>
              <a:defRPr/>
            </a:lvl1pPr>
            <a:lvl2pPr>
              <a:lnSpc>
                <a:spcPct val="100000"/>
              </a:lnSpc>
              <a:spcBef>
                <a:spcPts val="0"/>
              </a:spcBef>
              <a:spcAft>
                <a:spcPts val="988"/>
              </a:spcAft>
              <a:defRPr/>
            </a:lvl2pPr>
            <a:lvl3pPr>
              <a:lnSpc>
                <a:spcPct val="100000"/>
              </a:lnSpc>
              <a:spcBef>
                <a:spcPts val="0"/>
              </a:spcBef>
              <a:spcAft>
                <a:spcPts val="988"/>
              </a:spcAft>
              <a:defRPr/>
            </a:lvl3pPr>
            <a:lvl4pPr>
              <a:lnSpc>
                <a:spcPct val="100000"/>
              </a:lnSpc>
              <a:spcBef>
                <a:spcPts val="0"/>
              </a:spcBef>
              <a:spcAft>
                <a:spcPts val="988"/>
              </a:spcAft>
              <a:defRPr/>
            </a:lvl4pPr>
            <a:lvl5pPr>
              <a:lnSpc>
                <a:spcPct val="100000"/>
              </a:lnSpc>
              <a:spcBef>
                <a:spcPts val="0"/>
              </a:spcBef>
              <a:spcAft>
                <a:spcPts val="988"/>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10140023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91" y="198441"/>
            <a:ext cx="76073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11195" y="1628781"/>
            <a:ext cx="3730625" cy="4348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494220" y="1628775"/>
            <a:ext cx="3730625" cy="2097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494220" y="3878276"/>
            <a:ext cx="3730625"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10"/>
          </p:nvPr>
        </p:nvSpPr>
        <p:spPr>
          <a:xfrm>
            <a:off x="1692277" y="6513114"/>
            <a:ext cx="4678364" cy="196079"/>
          </a:xfrm>
          <a:prstGeom prst="rect">
            <a:avLst/>
          </a:prstGeom>
        </p:spPr>
        <p:txBody>
          <a:bodyPr/>
          <a:lstStyle>
            <a:lvl1pPr>
              <a:defRPr/>
            </a:lvl1pPr>
          </a:lstStyle>
          <a:p>
            <a:r>
              <a:rPr altLang="en-US">
                <a:solidFill>
                  <a:srgbClr val="1E35BF"/>
                </a:solidFill>
              </a:rPr>
              <a:t>Climate Change and Security</a:t>
            </a:r>
          </a:p>
        </p:txBody>
      </p:sp>
      <p:sp>
        <p:nvSpPr>
          <p:cNvPr id="7" name="Slide Number Placeholder 6"/>
          <p:cNvSpPr>
            <a:spLocks noGrp="1"/>
          </p:cNvSpPr>
          <p:nvPr>
            <p:ph type="sldNum" sz="quarter" idx="11"/>
          </p:nvPr>
        </p:nvSpPr>
        <p:spPr>
          <a:xfrm>
            <a:off x="611188" y="6440491"/>
            <a:ext cx="1073150" cy="341312"/>
          </a:xfrm>
          <a:prstGeom prst="rect">
            <a:avLst/>
          </a:prstGeom>
        </p:spPr>
        <p:txBody>
          <a:bodyPr/>
          <a:lstStyle>
            <a:lvl1pPr>
              <a:defRPr/>
            </a:lvl1pPr>
          </a:lstStyle>
          <a:p>
            <a:fld id="{D048C831-FFA5-44F8-A729-4F5E3550875D}" type="slidenum">
              <a:rPr lang="en-GB" altLang="en-US">
                <a:solidFill>
                  <a:prstClr val="black"/>
                </a:solidFill>
              </a:rPr>
              <a:pPr/>
              <a:t>‹#›</a:t>
            </a:fld>
            <a:endParaRPr lang="en-GB" altLang="en-US">
              <a:solidFill>
                <a:prstClr val="black"/>
              </a:solidFill>
            </a:endParaRPr>
          </a:p>
        </p:txBody>
      </p:sp>
    </p:spTree>
    <p:extLst>
      <p:ext uri="{BB962C8B-B14F-4D97-AF65-F5344CB8AC3E}">
        <p14:creationId xmlns:p14="http://schemas.microsoft.com/office/powerpoint/2010/main" val="14269831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450" y="0"/>
            <a:ext cx="9144900" cy="6858000"/>
          </a:xfrm>
        </p:spPr>
        <p:txBody>
          <a:bodyPr/>
          <a:lstStyle/>
          <a:p>
            <a:r>
              <a:rPr lang="en-US" noProof="0" dirty="0" smtClean="0"/>
              <a:t>Click icon to add picture</a:t>
            </a:r>
            <a:endParaRPr lang="en-GB" noProof="0" dirty="0"/>
          </a:p>
        </p:txBody>
      </p:sp>
      <p:sp>
        <p:nvSpPr>
          <p:cNvPr id="2" name="Title 1"/>
          <p:cNvSpPr>
            <a:spLocks noGrp="1"/>
          </p:cNvSpPr>
          <p:nvPr>
            <p:ph type="ctrTitle"/>
          </p:nvPr>
        </p:nvSpPr>
        <p:spPr>
          <a:xfrm>
            <a:off x="404552" y="1512003"/>
            <a:ext cx="8334375" cy="699404"/>
          </a:xfrm>
        </p:spPr>
        <p:txBody>
          <a:bodyPr anchor="t">
            <a:noAutofit/>
          </a:bodyPr>
          <a:lstStyle>
            <a:lvl1pPr algn="l">
              <a:defRPr sz="4000" b="0">
                <a:solidFill>
                  <a:schemeClr val="bg1"/>
                </a:solidFill>
              </a:defRPr>
            </a:lvl1pPr>
            <a:lvl2pPr>
              <a:lnSpc>
                <a:spcPct val="90000"/>
              </a:lnSpc>
              <a:defRPr sz="4000">
                <a:latin typeface="+mj-lt"/>
              </a:defRPr>
            </a:lvl2pPr>
          </a:lstStyle>
          <a:p>
            <a:pPr lvl="0"/>
            <a:r>
              <a:rPr lang="en-US" noProof="0" smtClean="0"/>
              <a:t>Click to edit Master title style</a:t>
            </a:r>
            <a:endParaRPr lang="en-GB" noProof="0" dirty="0"/>
          </a:p>
        </p:txBody>
      </p:sp>
      <p:sp>
        <p:nvSpPr>
          <p:cNvPr id="3" name="Subtitle 2"/>
          <p:cNvSpPr>
            <a:spLocks noGrp="1"/>
          </p:cNvSpPr>
          <p:nvPr>
            <p:ph type="subTitle" idx="1"/>
          </p:nvPr>
        </p:nvSpPr>
        <p:spPr>
          <a:xfrm>
            <a:off x="404552" y="2232000"/>
            <a:ext cx="8334375" cy="362236"/>
          </a:xfrm>
        </p:spPr>
        <p:txBody>
          <a:bodyPr tIns="0" bIns="53933">
            <a:spAutoFit/>
          </a:bodyPr>
          <a:lstStyle>
            <a:lvl1pPr marL="0" indent="0" algn="l">
              <a:spcBef>
                <a:spcPts val="0"/>
              </a:spcBef>
              <a:buNone/>
              <a:defRPr sz="2000">
                <a:solidFill>
                  <a:schemeClr val="bg1"/>
                </a:solidFill>
              </a:defRPr>
            </a:lvl1pPr>
            <a:lvl2pPr marL="0" indent="0" algn="l">
              <a:spcBef>
                <a:spcPts val="0"/>
              </a:spcBef>
              <a:buNone/>
              <a:defRPr sz="2000"/>
            </a:lvl2pPr>
            <a:lvl3pPr marL="912859" indent="0" algn="ctr">
              <a:buNone/>
              <a:defRPr sz="1867"/>
            </a:lvl3pPr>
            <a:lvl4pPr marL="1369288" indent="0" algn="ctr">
              <a:buNone/>
              <a:defRPr sz="1600"/>
            </a:lvl4pPr>
            <a:lvl5pPr marL="1825717" indent="0" algn="ctr">
              <a:buNone/>
              <a:defRPr sz="1600"/>
            </a:lvl5pPr>
            <a:lvl6pPr marL="2282190" indent="0" algn="ctr">
              <a:buNone/>
              <a:defRPr sz="1600"/>
            </a:lvl6pPr>
            <a:lvl7pPr marL="2738574" indent="0" algn="ctr">
              <a:buNone/>
              <a:defRPr sz="1600"/>
            </a:lvl7pPr>
            <a:lvl8pPr marL="3194960" indent="0" algn="ctr">
              <a:buNone/>
              <a:defRPr sz="1600"/>
            </a:lvl8pPr>
            <a:lvl9pPr marL="3651347" indent="0" algn="ctr">
              <a:buNone/>
              <a:defRPr sz="1600"/>
            </a:lvl9pPr>
          </a:lstStyle>
          <a:p>
            <a:pPr lvl="0"/>
            <a:r>
              <a:rPr lang="en-US" noProof="0" smtClean="0"/>
              <a:t>Click to edit Master subtitle style</a:t>
            </a:r>
            <a:endParaRPr lang="en-GB" noProof="0" dirty="0"/>
          </a:p>
        </p:txBody>
      </p:sp>
      <p:sp>
        <p:nvSpPr>
          <p:cNvPr id="5" name="Footer Placeholder 4"/>
          <p:cNvSpPr>
            <a:spLocks noGrp="1"/>
          </p:cNvSpPr>
          <p:nvPr>
            <p:ph type="ftr" sz="quarter" idx="11"/>
          </p:nvPr>
        </p:nvSpPr>
        <p:spPr>
          <a:xfrm>
            <a:off x="404999" y="6396481"/>
            <a:ext cx="3086100" cy="253914"/>
          </a:xfrm>
        </p:spPr>
        <p:txBody>
          <a:bodyPr/>
          <a:lstStyle>
            <a:lvl1pPr>
              <a:defRPr>
                <a:solidFill>
                  <a:schemeClr val="bg1"/>
                </a:solidFill>
              </a:defRPr>
            </a:lvl1pPr>
            <a:lvl2pPr marL="0" algn="l">
              <a:defRPr sz="1200"/>
            </a:lvl2pPr>
          </a:lstStyle>
          <a:p>
            <a:r>
              <a:rPr dirty="0" smtClean="0">
                <a:solidFill>
                  <a:prstClr val="white"/>
                </a:solidFill>
              </a:rPr>
              <a:t>© Lloyd’s</a:t>
            </a:r>
            <a:endParaRPr dirty="0">
              <a:solidFill>
                <a:prstClr val="white"/>
              </a:solidFill>
            </a:endParaRPr>
          </a:p>
        </p:txBody>
      </p:sp>
      <p:cxnSp>
        <p:nvCxnSpPr>
          <p:cNvPr id="17" name="Straight Connector 16"/>
          <p:cNvCxnSpPr/>
          <p:nvPr userDrawn="1"/>
        </p:nvCxnSpPr>
        <p:spPr>
          <a:xfrm>
            <a:off x="404550" y="1512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04999" y="6318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550" y="1"/>
            <a:ext cx="1009032" cy="405152"/>
          </a:xfrm>
          <a:prstGeom prst="rect">
            <a:avLst/>
          </a:prstGeom>
        </p:spPr>
      </p:pic>
    </p:spTree>
    <p:extLst>
      <p:ext uri="{BB962C8B-B14F-4D97-AF65-F5344CB8AC3E}">
        <p14:creationId xmlns:p14="http://schemas.microsoft.com/office/powerpoint/2010/main" val="209416127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500" y="1692000"/>
            <a:ext cx="2673000" cy="4428000"/>
          </a:xfrm>
        </p:spPr>
        <p:txBody>
          <a:bodyPr tIns="53933"/>
          <a:lstStyle>
            <a:lvl1pPr>
              <a:spcBef>
                <a:spcPts val="300"/>
              </a:spcBef>
              <a:spcAft>
                <a:spcPts val="300"/>
              </a:spcAft>
              <a:tabLst>
                <a:tab pos="3483392" algn="r"/>
              </a:tabLst>
              <a:defRPr>
                <a:solidFill>
                  <a:schemeClr val="accent1"/>
                </a:solidFill>
              </a:defRPr>
            </a:lvl1pPr>
            <a:lvl2pPr>
              <a:spcBef>
                <a:spcPts val="300"/>
              </a:spcBef>
              <a:spcAft>
                <a:spcPts val="300"/>
              </a:spcAft>
              <a:tabLst>
                <a:tab pos="3499219" algn="r"/>
              </a:tabLst>
              <a:defRPr/>
            </a:lvl2pPr>
            <a:lvl3pPr>
              <a:tabLst>
                <a:tab pos="3499219" algn="r"/>
              </a:tabLst>
              <a:defRPr/>
            </a:lvl3pPr>
            <a:lvl4pPr>
              <a:tabLst>
                <a:tab pos="3499219" algn="r"/>
              </a:tabLst>
              <a:defRPr/>
            </a:lvl4pPr>
            <a:lvl5pPr>
              <a:tabLst>
                <a:tab pos="3499219" algn="r"/>
              </a:tab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4"/>
          </p:nvPr>
        </p:nvSpPr>
        <p:spPr/>
        <p:txBody>
          <a:bodyPr/>
          <a:lstStyle/>
          <a:p>
            <a:fld id="{8DA6907E-8DE1-487B-B59A-E07D14F34A1E}"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Lloyd’s</a:t>
            </a:r>
            <a:endParaRPr dirty="0">
              <a:solidFill>
                <a:srgbClr val="1E35BF"/>
              </a:solidFill>
            </a:endParaRPr>
          </a:p>
        </p:txBody>
      </p:sp>
      <p:sp>
        <p:nvSpPr>
          <p:cNvPr id="9" name="Content Placeholder 2"/>
          <p:cNvSpPr>
            <a:spLocks noGrp="1"/>
          </p:cNvSpPr>
          <p:nvPr>
            <p:ph idx="16"/>
          </p:nvPr>
        </p:nvSpPr>
        <p:spPr>
          <a:xfrm>
            <a:off x="6066450" y="1692000"/>
            <a:ext cx="2673000" cy="4428000"/>
          </a:xfrm>
        </p:spPr>
        <p:txBody>
          <a:bodyPr tIns="53933"/>
          <a:lstStyle>
            <a:lvl1pPr>
              <a:spcBef>
                <a:spcPts val="300"/>
              </a:spcBef>
              <a:spcAft>
                <a:spcPts val="300"/>
              </a:spcAft>
              <a:tabLst>
                <a:tab pos="3483392" algn="r"/>
              </a:tabLst>
              <a:defRPr>
                <a:solidFill>
                  <a:schemeClr val="accent1"/>
                </a:solidFill>
              </a:defRPr>
            </a:lvl1pPr>
            <a:lvl2pPr>
              <a:spcBef>
                <a:spcPts val="300"/>
              </a:spcBef>
              <a:spcAft>
                <a:spcPts val="300"/>
              </a:spcAft>
              <a:tabLst>
                <a:tab pos="3483392" algn="r"/>
              </a:tabLst>
              <a:defRPr/>
            </a:lvl2pPr>
            <a:lvl3pPr>
              <a:tabLst>
                <a:tab pos="3483392" algn="r"/>
              </a:tabLst>
              <a:defRPr/>
            </a:lvl3pPr>
            <a:lvl4pPr>
              <a:tabLst>
                <a:tab pos="3483392" algn="r"/>
              </a:tabLst>
              <a:defRPr/>
            </a:lvl4pPr>
            <a:lvl5pPr>
              <a:tabLst>
                <a:tab pos="3483392" algn="r"/>
              </a:tab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Title 1"/>
          <p:cNvSpPr txBox="1">
            <a:spLocks/>
          </p:cNvSpPr>
          <p:nvPr/>
        </p:nvSpPr>
        <p:spPr>
          <a:xfrm>
            <a:off x="404550" y="1692000"/>
            <a:ext cx="2673000" cy="972000"/>
          </a:xfrm>
          <a:prstGeom prst="rect">
            <a:avLst/>
          </a:prstGeom>
        </p:spPr>
        <p:txBody>
          <a:bodyPr vert="horz" lIns="0" tIns="71911" rIns="0" bIns="71911" rtlCol="0" anchor="t">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r>
              <a:rPr lang="en-GB" sz="5333" dirty="0" smtClean="0">
                <a:solidFill>
                  <a:srgbClr val="1E35BF"/>
                </a:solidFill>
              </a:rPr>
              <a:t>Contents</a:t>
            </a:r>
            <a:endParaRPr lang="en-GB" sz="5333" dirty="0">
              <a:solidFill>
                <a:srgbClr val="1E35BF"/>
              </a:solidFill>
            </a:endParaRPr>
          </a:p>
        </p:txBody>
      </p:sp>
    </p:spTree>
    <p:extLst>
      <p:ext uri="{BB962C8B-B14F-4D97-AF65-F5344CB8AC3E}">
        <p14:creationId xmlns:p14="http://schemas.microsoft.com/office/powerpoint/2010/main" val="20292564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04999" y="1692000"/>
            <a:ext cx="3969000" cy="44280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70899" y="1692000"/>
            <a:ext cx="3969000" cy="44280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B81350BA-7CE5-4696-9954-E3393ADB5D52}" type="datetime1">
              <a:rPr lang="en-GB" smtClean="0"/>
              <a:t>27/07/2018</a:t>
            </a:fld>
            <a:endParaRPr lang="en-GB"/>
          </a:p>
        </p:txBody>
      </p:sp>
      <p:sp>
        <p:nvSpPr>
          <p:cNvPr id="6" name="Footer Placeholder 5"/>
          <p:cNvSpPr>
            <a:spLocks noGrp="1"/>
          </p:cNvSpPr>
          <p:nvPr>
            <p:ph type="ftr" sz="quarter" idx="11"/>
          </p:nvPr>
        </p:nvSpPr>
        <p:spPr/>
        <p:txBody>
          <a:bodyPr/>
          <a:lstStyle/>
          <a:p>
            <a:r>
              <a:rPr lang="en-GB" smtClean="0"/>
              <a:t>© Lloyd’s</a:t>
            </a:r>
            <a:endParaRPr lang="en-GB"/>
          </a:p>
        </p:txBody>
      </p:sp>
      <p:sp>
        <p:nvSpPr>
          <p:cNvPr id="7" name="Slide Number Placeholder 6"/>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23970242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450" y="0"/>
            <a:ext cx="9144900" cy="6858000"/>
          </a:xfrm>
        </p:spPr>
        <p:txBody>
          <a:bodyPr/>
          <a:lstStyle/>
          <a:p>
            <a:r>
              <a:rPr lang="en-US" noProof="0" dirty="0" smtClean="0"/>
              <a:t>Click icon to add picture</a:t>
            </a:r>
            <a:endParaRPr lang="en-GB" noProof="0" dirty="0"/>
          </a:p>
        </p:txBody>
      </p:sp>
      <p:sp>
        <p:nvSpPr>
          <p:cNvPr id="2" name="Title 1"/>
          <p:cNvSpPr>
            <a:spLocks noGrp="1"/>
          </p:cNvSpPr>
          <p:nvPr>
            <p:ph type="title"/>
          </p:nvPr>
        </p:nvSpPr>
        <p:spPr>
          <a:xfrm>
            <a:off x="405002" y="1511303"/>
            <a:ext cx="8334375" cy="698500"/>
          </a:xfrm>
        </p:spPr>
        <p:txBody>
          <a:bodyPr anchor="t" anchorCtr="0">
            <a:noAutofit/>
          </a:bodyPr>
          <a:lstStyle>
            <a:lvl1pPr>
              <a:defRPr sz="4000"/>
            </a:lvl1pPr>
            <a:lvl2pPr>
              <a:lnSpc>
                <a:spcPct val="90000"/>
              </a:lnSpc>
              <a:defRPr sz="4000">
                <a:solidFill>
                  <a:schemeClr val="bg1"/>
                </a:solidFill>
                <a:latin typeface="+mj-lt"/>
              </a:defRPr>
            </a:lvl2pPr>
          </a:lstStyle>
          <a:p>
            <a:pPr lvl="0"/>
            <a:r>
              <a:rPr lang="en-US" noProof="0" smtClean="0"/>
              <a:t>Click to edit Master title style</a:t>
            </a:r>
            <a:endParaRPr lang="en-GB" noProof="0" dirty="0"/>
          </a:p>
        </p:txBody>
      </p:sp>
      <p:sp>
        <p:nvSpPr>
          <p:cNvPr id="3" name="Text Placeholder 2"/>
          <p:cNvSpPr>
            <a:spLocks noGrp="1"/>
          </p:cNvSpPr>
          <p:nvPr>
            <p:ph type="body" idx="1"/>
          </p:nvPr>
        </p:nvSpPr>
        <p:spPr>
          <a:xfrm>
            <a:off x="405002" y="2232002"/>
            <a:ext cx="8334375" cy="369332"/>
          </a:xfrm>
        </p:spPr>
        <p:txBody>
          <a:bodyPr>
            <a:spAutoFit/>
          </a:bodyPr>
          <a:lstStyle>
            <a:lvl1pPr marL="0" indent="0">
              <a:buNone/>
              <a:defRPr sz="2400">
                <a:solidFill>
                  <a:schemeClr val="tx1"/>
                </a:solidFill>
              </a:defRPr>
            </a:lvl1pPr>
            <a:lvl2pPr marL="0" indent="0">
              <a:spcBef>
                <a:spcPts val="1200"/>
              </a:spcBef>
              <a:buNone/>
              <a:defRPr sz="2400">
                <a:solidFill>
                  <a:schemeClr val="bg1"/>
                </a:solidFill>
              </a:defRPr>
            </a:lvl2pPr>
            <a:lvl3pPr marL="912859" indent="0">
              <a:buNone/>
              <a:defRPr sz="1867">
                <a:solidFill>
                  <a:schemeClr val="tx1">
                    <a:tint val="75000"/>
                  </a:schemeClr>
                </a:solidFill>
              </a:defRPr>
            </a:lvl3pPr>
            <a:lvl4pPr marL="1369288" indent="0">
              <a:buNone/>
              <a:defRPr sz="1600">
                <a:solidFill>
                  <a:schemeClr val="tx1">
                    <a:tint val="75000"/>
                  </a:schemeClr>
                </a:solidFill>
              </a:defRPr>
            </a:lvl4pPr>
            <a:lvl5pPr marL="1825717" indent="0">
              <a:buNone/>
              <a:defRPr sz="1600">
                <a:solidFill>
                  <a:schemeClr val="tx1">
                    <a:tint val="75000"/>
                  </a:schemeClr>
                </a:solidFill>
              </a:defRPr>
            </a:lvl5pPr>
            <a:lvl6pPr marL="2282190" indent="0">
              <a:buNone/>
              <a:defRPr sz="1600">
                <a:solidFill>
                  <a:schemeClr val="tx1">
                    <a:tint val="75000"/>
                  </a:schemeClr>
                </a:solidFill>
              </a:defRPr>
            </a:lvl6pPr>
            <a:lvl7pPr marL="2738574" indent="0">
              <a:buNone/>
              <a:defRPr sz="1600">
                <a:solidFill>
                  <a:schemeClr val="tx1">
                    <a:tint val="75000"/>
                  </a:schemeClr>
                </a:solidFill>
              </a:defRPr>
            </a:lvl7pPr>
            <a:lvl8pPr marL="3194960" indent="0">
              <a:buNone/>
              <a:defRPr sz="1600">
                <a:solidFill>
                  <a:schemeClr val="tx1">
                    <a:tint val="75000"/>
                  </a:schemeClr>
                </a:solidFill>
              </a:defRPr>
            </a:lvl8pPr>
            <a:lvl9pPr marL="3651347" indent="0">
              <a:buNone/>
              <a:defRPr sz="16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a:xfrm>
            <a:off x="4058099" y="6396481"/>
            <a:ext cx="2057400" cy="253914"/>
          </a:xfrm>
        </p:spPr>
        <p:txBody>
          <a:bodyPr/>
          <a:lstStyle>
            <a:lvl2pPr marL="0" algn="ctr">
              <a:defRPr sz="1200">
                <a:solidFill>
                  <a:schemeClr val="bg1"/>
                </a:solidFill>
              </a:defRPr>
            </a:lvl2pPr>
          </a:lstStyle>
          <a:p>
            <a:fld id="{B8639A99-35CC-44AA-BF41-559EFC8F3081}"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1"/>
          </p:nvPr>
        </p:nvSpPr>
        <p:spPr>
          <a:xfrm>
            <a:off x="404999" y="6396481"/>
            <a:ext cx="3086100" cy="253914"/>
          </a:xfrm>
        </p:spPr>
        <p:txBody>
          <a:bodyPr/>
          <a:lstStyle>
            <a:lvl2pPr marL="0">
              <a:defRPr sz="1200">
                <a:solidFill>
                  <a:schemeClr val="bg1"/>
                </a:solidFill>
              </a:defRPr>
            </a:lvl2pPr>
          </a:lstStyle>
          <a:p>
            <a:r>
              <a:rPr dirty="0" smtClean="0">
                <a:solidFill>
                  <a:srgbClr val="1E35BF"/>
                </a:solidFill>
              </a:rPr>
              <a:t>© Lloyd’s</a:t>
            </a:r>
            <a:endParaRPr dirty="0">
              <a:solidFill>
                <a:srgbClr val="1E35BF"/>
              </a:solidFill>
            </a:endParaRPr>
          </a:p>
        </p:txBody>
      </p:sp>
    </p:spTree>
    <p:extLst>
      <p:ext uri="{BB962C8B-B14F-4D97-AF65-F5344CB8AC3E}">
        <p14:creationId xmlns:p14="http://schemas.microsoft.com/office/powerpoint/2010/main" val="4065422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p>
            <a:r>
              <a:rPr lang="en-US" noProof="0" smtClean="0"/>
              <a:t>Click to edit Master title style</a:t>
            </a:r>
            <a:endParaRPr lang="en-GB" noProof="0" dirty="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4" name="Date Placeholder 3"/>
          <p:cNvSpPr>
            <a:spLocks noGrp="1"/>
          </p:cNvSpPr>
          <p:nvPr>
            <p:ph type="dt" sz="half" idx="14"/>
          </p:nvPr>
        </p:nvSpPr>
        <p:spPr/>
        <p:txBody>
          <a:bodyPr/>
          <a:lstStyle/>
          <a:p>
            <a:fld id="{51452A44-05C1-47E6-A00D-5D45C4F2C789}"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Lloyd’s</a:t>
            </a:r>
            <a:endParaRPr dirty="0">
              <a:solidFill>
                <a:srgbClr val="1E35BF"/>
              </a:solidFill>
            </a:endParaRPr>
          </a:p>
        </p:txBody>
      </p:sp>
    </p:spTree>
    <p:extLst>
      <p:ext uri="{BB962C8B-B14F-4D97-AF65-F5344CB8AC3E}">
        <p14:creationId xmlns:p14="http://schemas.microsoft.com/office/powerpoint/2010/main" val="190646235"/>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5005" y="1692000"/>
            <a:ext cx="4032461"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06542" y="1692000"/>
            <a:ext cx="4033358"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777C3003-9730-43CD-B161-E7E918D13895}"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693519667"/>
      </p:ext>
    </p:extLst>
  </p:cSld>
  <p:clrMapOvr>
    <a:masterClrMapping/>
  </p:clrMapOvr>
  <p:extLst mod="1">
    <p:ext uri="{DCECCB84-F9BA-43D5-87BE-67443E8EF086}">
      <p15:sldGuideLst xmlns:p15="http://schemas.microsoft.com/office/powerpoint/2012/main">
        <p15:guide id="1" pos="2795">
          <p15:clr>
            <a:srgbClr val="FBAE40"/>
          </p15:clr>
        </p15:guide>
        <p15:guide id="2" pos="2965">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Date Placeholder 2"/>
          <p:cNvSpPr>
            <a:spLocks noGrp="1"/>
          </p:cNvSpPr>
          <p:nvPr>
            <p:ph type="dt" sz="half" idx="10"/>
          </p:nvPr>
        </p:nvSpPr>
        <p:spPr/>
        <p:txBody>
          <a:bodyPr/>
          <a:lstStyle/>
          <a:p>
            <a:fld id="{AA8452C4-C961-4B50-A82D-646FAFAB45EF}" type="datetime1">
              <a:rPr lang="en-US">
                <a:solidFill>
                  <a:srgbClr val="1E35BF"/>
                </a:solidFill>
              </a:rPr>
              <a:pPr/>
              <a:t>7/27/2018</a:t>
            </a:fld>
            <a:endParaRPr dirty="0">
              <a:solidFill>
                <a:srgbClr val="1E35BF"/>
              </a:solidFill>
            </a:endParaRPr>
          </a:p>
        </p:txBody>
      </p:sp>
      <p:sp>
        <p:nvSpPr>
          <p:cNvPr id="4" name="Footer Placeholder 3"/>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6"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379446484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p:cNvSpPr/>
          <p:nvPr userDrawn="1"/>
        </p:nvSpPr>
        <p:spPr>
          <a:xfrm>
            <a:off x="225592" y="1227312"/>
            <a:ext cx="8743950" cy="517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07" tIns="45719" rIns="91307" bIns="45719" rtlCol="0" anchor="ctr"/>
          <a:lstStyle/>
          <a:p>
            <a:pPr algn="ctr" defTabSz="912859"/>
            <a:endParaRPr lang="en-GB" sz="1867" dirty="0">
              <a:solidFill>
                <a:prstClr val="white"/>
              </a:solidFill>
            </a:endParaRPr>
          </a:p>
        </p:txBody>
      </p:sp>
    </p:spTree>
    <p:extLst>
      <p:ext uri="{BB962C8B-B14F-4D97-AF65-F5344CB8AC3E}">
        <p14:creationId xmlns:p14="http://schemas.microsoft.com/office/powerpoint/2010/main" val="22331307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ext Style 1">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p>
            <a:r>
              <a:rPr lang="en-US" noProof="0" smtClean="0"/>
              <a:t>Click to edit Master title style</a:t>
            </a:r>
            <a:endParaRPr lang="en-GB" noProof="0" dirty="0"/>
          </a:p>
        </p:txBody>
      </p:sp>
      <p:sp>
        <p:nvSpPr>
          <p:cNvPr id="3" name="Content Placeholder 2"/>
          <p:cNvSpPr>
            <a:spLocks noGrp="1"/>
          </p:cNvSpPr>
          <p:nvPr>
            <p:ph idx="1"/>
          </p:nvPr>
        </p:nvSpPr>
        <p:spPr/>
        <p:txBody>
          <a:bodyPr/>
          <a:lstStyle>
            <a:lvl1pPr>
              <a:spcBef>
                <a:spcPts val="1200"/>
              </a:spcBef>
              <a:defRPr sz="3067"/>
            </a:lvl1pPr>
            <a:lvl2pPr>
              <a:spcBef>
                <a:spcPts val="600"/>
              </a:spcBef>
              <a:defRPr sz="3067"/>
            </a:lvl2pPr>
            <a:lvl3pPr marL="503182" indent="-503182">
              <a:spcBef>
                <a:spcPts val="0"/>
              </a:spcBef>
              <a:defRPr sz="2400"/>
            </a:lvl3pPr>
            <a:lvl4pPr marL="1006294" indent="-503182">
              <a:spcBef>
                <a:spcPts val="0"/>
              </a:spcBef>
              <a:defRPr sz="2400"/>
            </a:lvl4pPr>
            <a:lvl5pPr marL="1509461" indent="-503182">
              <a:spcBef>
                <a:spcPts val="0"/>
              </a:spcBef>
              <a:defRPr sz="24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4" name="Date Placeholder 3"/>
          <p:cNvSpPr>
            <a:spLocks noGrp="1"/>
          </p:cNvSpPr>
          <p:nvPr>
            <p:ph type="dt" sz="half" idx="14"/>
          </p:nvPr>
        </p:nvSpPr>
        <p:spPr/>
        <p:txBody>
          <a:bodyPr/>
          <a:lstStyle/>
          <a:p>
            <a:fld id="{78D130F4-81C5-483D-8FDB-27A7F24B83F4}"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Lloyd’s</a:t>
            </a:r>
            <a:endParaRPr dirty="0">
              <a:solidFill>
                <a:srgbClr val="1E35BF"/>
              </a:solidFill>
            </a:endParaRPr>
          </a:p>
        </p:txBody>
      </p:sp>
    </p:spTree>
    <p:extLst>
      <p:ext uri="{BB962C8B-B14F-4D97-AF65-F5344CB8AC3E}">
        <p14:creationId xmlns:p14="http://schemas.microsoft.com/office/powerpoint/2010/main" val="119371953"/>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Text Style 1 + Bright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lvl1pPr>
              <a:defRPr>
                <a:solidFill>
                  <a:schemeClr val="bg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p:txBody>
          <a:bodyPr>
            <a:noAutofit/>
          </a:bodyPr>
          <a:lstStyle>
            <a:lvl1pPr>
              <a:spcBef>
                <a:spcPts val="1200"/>
              </a:spcBef>
              <a:defRPr sz="3067">
                <a:solidFill>
                  <a:schemeClr val="bg1"/>
                </a:solidFill>
              </a:defRPr>
            </a:lvl1pPr>
            <a:lvl2pPr>
              <a:spcBef>
                <a:spcPts val="600"/>
              </a:spcBef>
              <a:defRPr sz="3067">
                <a:solidFill>
                  <a:schemeClr val="bg1"/>
                </a:solidFill>
              </a:defRPr>
            </a:lvl2pPr>
            <a:lvl3pPr marL="503182" indent="-503182">
              <a:spcBef>
                <a:spcPts val="0"/>
              </a:spcBef>
              <a:defRPr sz="2400">
                <a:solidFill>
                  <a:schemeClr val="bg1"/>
                </a:solidFill>
              </a:defRPr>
            </a:lvl3pPr>
            <a:lvl4pPr marL="1006294" indent="-503182">
              <a:spcBef>
                <a:spcPts val="0"/>
              </a:spcBef>
              <a:defRPr sz="2400">
                <a:solidFill>
                  <a:schemeClr val="bg1"/>
                </a:solidFill>
              </a:defRPr>
            </a:lvl4pPr>
            <a:lvl5pPr marL="1509461" indent="-503182">
              <a:spcBef>
                <a:spcPts val="0"/>
              </a:spcBef>
              <a:defRPr sz="2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bg1"/>
                </a:solidFill>
              </a:defRPr>
            </a:lvl1pPr>
          </a:lstStyle>
          <a:p>
            <a:pPr lvl="0"/>
            <a:r>
              <a:rPr lang="en-US" noProof="0" smtClean="0"/>
              <a:t>Click to edit Master text styles</a:t>
            </a:r>
          </a:p>
        </p:txBody>
      </p:sp>
      <p:sp>
        <p:nvSpPr>
          <p:cNvPr id="4" name="Date Placeholder 3"/>
          <p:cNvSpPr>
            <a:spLocks noGrp="1"/>
          </p:cNvSpPr>
          <p:nvPr>
            <p:ph type="dt" sz="half" idx="14"/>
          </p:nvPr>
        </p:nvSpPr>
        <p:spPr/>
        <p:txBody>
          <a:bodyPr/>
          <a:lstStyle>
            <a:lvl1pPr>
              <a:defRPr>
                <a:solidFill>
                  <a:schemeClr val="bg1"/>
                </a:solidFill>
              </a:defRPr>
            </a:lvl1pPr>
          </a:lstStyle>
          <a:p>
            <a:fld id="{AD03BCBE-75C0-47C5-8CA3-2FDC67A8448D}" type="datetime1">
              <a:rPr lang="en-US" smtClean="0">
                <a:solidFill>
                  <a:prstClr val="white"/>
                </a:solidFill>
              </a:rPr>
              <a:pPr/>
              <a:t>7/27/2018</a:t>
            </a:fld>
            <a:endParaRPr dirty="0">
              <a:solidFill>
                <a:prstClr val="white"/>
              </a:solidFill>
            </a:endParaRPr>
          </a:p>
        </p:txBody>
      </p:sp>
      <p:sp>
        <p:nvSpPr>
          <p:cNvPr id="5" name="Footer Placeholder 4"/>
          <p:cNvSpPr>
            <a:spLocks noGrp="1"/>
          </p:cNvSpPr>
          <p:nvPr>
            <p:ph type="ftr" sz="quarter" idx="15"/>
          </p:nvPr>
        </p:nvSpPr>
        <p:spPr/>
        <p:txBody>
          <a:bodyPr/>
          <a:lstStyle>
            <a:lvl1pPr>
              <a:defRPr>
                <a:solidFill>
                  <a:schemeClr val="bg1"/>
                </a:solidFill>
              </a:defRPr>
            </a:lvl1pPr>
          </a:lstStyle>
          <a:p>
            <a:r>
              <a:rPr dirty="0" smtClean="0">
                <a:solidFill>
                  <a:prstClr val="white"/>
                </a:solidFill>
              </a:rPr>
              <a:t>© Lloyd’s</a:t>
            </a:r>
            <a:endParaRPr dirty="0">
              <a:solidFill>
                <a:prstClr val="white"/>
              </a:solidFill>
            </a:endParaRPr>
          </a:p>
        </p:txBody>
      </p:sp>
      <p:cxnSp>
        <p:nvCxnSpPr>
          <p:cNvPr id="19" name="Straight Connector 18"/>
          <p:cNvCxnSpPr/>
          <p:nvPr userDrawn="1"/>
        </p:nvCxnSpPr>
        <p:spPr>
          <a:xfrm>
            <a:off x="404550" y="540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04550" y="1512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04999" y="6318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p:cNvSpPr>
          <p:nvPr userDrawn="1"/>
        </p:nvSpPr>
        <p:spPr>
          <a:xfrm>
            <a:off x="6682499" y="6400241"/>
            <a:ext cx="2057400" cy="246221"/>
          </a:xfrm>
          <a:prstGeom prst="rect">
            <a:avLst/>
          </a:prstGeom>
        </p:spPr>
        <p:txBody>
          <a:bodyPr vert="horz" lIns="0" tIns="45719" rIns="0" bIns="45719" rtlCol="0" anchor="ctr">
            <a:noAutofit/>
          </a:bodyPr>
          <a:lstStyle>
            <a:defPPr>
              <a:defRPr lang="en-US"/>
            </a:defPPr>
            <a:lvl1pPr algn="r">
              <a:defRPr sz="1000">
                <a:solidFill>
                  <a:schemeClr val="accent1"/>
                </a:solidFill>
              </a:defRPr>
            </a:lvl1pPr>
          </a:lstStyle>
          <a:p>
            <a:pPr defTabSz="912859"/>
            <a:fld id="{377EB79C-4237-4EDF-B16A-CF67A8C936B9}" type="slidenum">
              <a:rPr lang="en-GB" sz="1067" smtClean="0">
                <a:solidFill>
                  <a:prstClr val="white"/>
                </a:solidFill>
              </a:rPr>
              <a:pPr defTabSz="912859"/>
              <a:t>‹#›</a:t>
            </a:fld>
            <a:endParaRPr lang="en-GB" sz="1067" dirty="0">
              <a:solidFill>
                <a:prstClr val="white"/>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550" y="1"/>
            <a:ext cx="1009032" cy="405152"/>
          </a:xfrm>
          <a:prstGeom prst="rect">
            <a:avLst/>
          </a:prstGeom>
        </p:spPr>
      </p:pic>
    </p:spTree>
    <p:extLst>
      <p:ext uri="{BB962C8B-B14F-4D97-AF65-F5344CB8AC3E}">
        <p14:creationId xmlns:p14="http://schemas.microsoft.com/office/powerpoint/2010/main" val="1767449620"/>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Text Style 1 + Dark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lvl1pPr>
              <a:defRPr>
                <a:solidFill>
                  <a:schemeClr val="tx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p:txBody>
          <a:bodyPr>
            <a:noAutofit/>
          </a:bodyPr>
          <a:lstStyle>
            <a:lvl1pPr>
              <a:spcBef>
                <a:spcPts val="1200"/>
              </a:spcBef>
              <a:defRPr sz="3067">
                <a:solidFill>
                  <a:schemeClr val="tx1"/>
                </a:solidFill>
              </a:defRPr>
            </a:lvl1pPr>
            <a:lvl2pPr>
              <a:spcBef>
                <a:spcPts val="600"/>
              </a:spcBef>
              <a:defRPr sz="3067">
                <a:solidFill>
                  <a:schemeClr val="tx1"/>
                </a:solidFill>
              </a:defRPr>
            </a:lvl2pPr>
            <a:lvl3pPr marL="503182" indent="-503182">
              <a:spcBef>
                <a:spcPts val="0"/>
              </a:spcBef>
              <a:defRPr sz="2400">
                <a:solidFill>
                  <a:schemeClr val="tx1"/>
                </a:solidFill>
              </a:defRPr>
            </a:lvl3pPr>
            <a:lvl4pPr marL="1006294" indent="-503182">
              <a:spcBef>
                <a:spcPts val="0"/>
              </a:spcBef>
              <a:defRPr sz="2400">
                <a:solidFill>
                  <a:schemeClr val="tx1"/>
                </a:solidFill>
              </a:defRPr>
            </a:lvl4pPr>
            <a:lvl5pPr marL="1509461" indent="-503182">
              <a:spcBef>
                <a:spcPts val="0"/>
              </a:spcBef>
              <a:defRPr sz="24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4" name="Date Placeholder 3"/>
          <p:cNvSpPr>
            <a:spLocks noGrp="1"/>
          </p:cNvSpPr>
          <p:nvPr>
            <p:ph type="dt" sz="half" idx="14"/>
          </p:nvPr>
        </p:nvSpPr>
        <p:spPr/>
        <p:txBody>
          <a:bodyPr/>
          <a:lstStyle>
            <a:lvl1pPr>
              <a:defRPr>
                <a:solidFill>
                  <a:schemeClr val="tx1"/>
                </a:solidFill>
              </a:defRPr>
            </a:lvl1pPr>
          </a:lstStyle>
          <a:p>
            <a:fld id="{30F2F2A6-B5BE-4D82-9143-1CB205778EDA}" type="datetime1">
              <a:rPr lang="en-US" smtClean="0">
                <a:solidFill>
                  <a:prstClr val="white"/>
                </a:solidFill>
              </a:rPr>
              <a:pPr/>
              <a:t>7/27/2018</a:t>
            </a:fld>
            <a:endParaRPr dirty="0">
              <a:solidFill>
                <a:prstClr val="white"/>
              </a:solidFill>
            </a:endParaRPr>
          </a:p>
        </p:txBody>
      </p:sp>
      <p:sp>
        <p:nvSpPr>
          <p:cNvPr id="5" name="Footer Placeholder 4"/>
          <p:cNvSpPr>
            <a:spLocks noGrp="1"/>
          </p:cNvSpPr>
          <p:nvPr>
            <p:ph type="ftr" sz="quarter" idx="15"/>
          </p:nvPr>
        </p:nvSpPr>
        <p:spPr/>
        <p:txBody>
          <a:bodyPr/>
          <a:lstStyle>
            <a:lvl1pPr>
              <a:defRPr>
                <a:solidFill>
                  <a:schemeClr val="tx1"/>
                </a:solidFill>
              </a:defRPr>
            </a:lvl1pPr>
          </a:lstStyle>
          <a:p>
            <a:r>
              <a:rPr dirty="0" smtClean="0">
                <a:solidFill>
                  <a:prstClr val="white"/>
                </a:solidFill>
              </a:rPr>
              <a:t>© Lloyd’s</a:t>
            </a:r>
            <a:endParaRPr dirty="0">
              <a:solidFill>
                <a:prstClr val="white"/>
              </a:solidFill>
            </a:endParaRPr>
          </a:p>
        </p:txBody>
      </p:sp>
      <p:cxnSp>
        <p:nvCxnSpPr>
          <p:cNvPr id="19" name="Straight Connector 18"/>
          <p:cNvCxnSpPr/>
          <p:nvPr userDrawn="1"/>
        </p:nvCxnSpPr>
        <p:spPr>
          <a:xfrm>
            <a:off x="404550" y="540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04550" y="1512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p:cNvSpPr>
          <p:nvPr userDrawn="1"/>
        </p:nvSpPr>
        <p:spPr>
          <a:xfrm>
            <a:off x="6682499" y="6400241"/>
            <a:ext cx="2057400" cy="246221"/>
          </a:xfrm>
          <a:prstGeom prst="rect">
            <a:avLst/>
          </a:prstGeom>
        </p:spPr>
        <p:txBody>
          <a:bodyPr vert="horz" lIns="0" tIns="45719" rIns="0" bIns="45719" rtlCol="0" anchor="ctr">
            <a:noAutofit/>
          </a:bodyPr>
          <a:lstStyle>
            <a:defPPr>
              <a:defRPr lang="en-US"/>
            </a:defPPr>
            <a:lvl1pPr algn="r">
              <a:defRPr sz="1000">
                <a:solidFill>
                  <a:schemeClr val="accent1"/>
                </a:solidFill>
              </a:defRPr>
            </a:lvl1pPr>
          </a:lstStyle>
          <a:p>
            <a:pPr defTabSz="912859"/>
            <a:fld id="{377EB79C-4237-4EDF-B16A-CF67A8C936B9}" type="slidenum">
              <a:rPr lang="en-GB" sz="1067" smtClean="0">
                <a:solidFill>
                  <a:prstClr val="white"/>
                </a:solidFill>
              </a:rPr>
              <a:pPr defTabSz="912859"/>
              <a:t>‹#›</a:t>
            </a:fld>
            <a:endParaRPr lang="en-GB" sz="1067" dirty="0">
              <a:solidFill>
                <a:prstClr val="white"/>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550" y="1"/>
            <a:ext cx="1009032" cy="405152"/>
          </a:xfrm>
          <a:prstGeom prst="rect">
            <a:avLst/>
          </a:prstGeom>
        </p:spPr>
      </p:pic>
    </p:spTree>
    <p:extLst>
      <p:ext uri="{BB962C8B-B14F-4D97-AF65-F5344CB8AC3E}">
        <p14:creationId xmlns:p14="http://schemas.microsoft.com/office/powerpoint/2010/main" val="1204693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ext Style 2 +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3969000" cy="4428000"/>
          </a:xfrm>
        </p:spPr>
        <p:txBody>
          <a:bodyPr>
            <a:noAutofit/>
          </a:bodyPr>
          <a:lstStyle>
            <a:lvl1pPr>
              <a:spcAft>
                <a:spcPts val="600"/>
              </a:spcAft>
              <a:defRPr sz="2400"/>
            </a:lvl1pPr>
            <a:lvl2pPr>
              <a:spcAft>
                <a:spcPts val="600"/>
              </a:spcAft>
              <a:defRPr sz="2400"/>
            </a:lvl2pPr>
            <a:lvl3pPr marL="431275" indent="-431275">
              <a:spcAft>
                <a:spcPts val="600"/>
              </a:spcAft>
              <a:defRPr sz="1867"/>
            </a:lvl3pPr>
            <a:lvl4pPr marL="862549" indent="-431275">
              <a:spcAft>
                <a:spcPts val="600"/>
              </a:spcAft>
              <a:defRPr sz="1867"/>
            </a:lvl4pPr>
            <a:lvl5pPr marL="1293824" indent="-431275">
              <a:spcAft>
                <a:spcPts val="600"/>
              </a:spcAft>
              <a:defRPr sz="18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70899" y="1692000"/>
            <a:ext cx="3969000" cy="4428000"/>
          </a:xfrm>
        </p:spPr>
        <p:txBody>
          <a:bodyPr>
            <a:noAutofit/>
          </a:bodyPr>
          <a:lstStyle>
            <a:lvl1pPr>
              <a:spcAft>
                <a:spcPts val="600"/>
              </a:spcAft>
              <a:defRPr sz="2400"/>
            </a:lvl1pPr>
            <a:lvl2pPr>
              <a:spcAft>
                <a:spcPts val="600"/>
              </a:spcAft>
              <a:defRPr sz="2400"/>
            </a:lvl2pPr>
            <a:lvl3pPr marL="323456" indent="-323456">
              <a:spcAft>
                <a:spcPts val="600"/>
              </a:spcAft>
              <a:defRPr sz="1867"/>
            </a:lvl3pPr>
            <a:lvl4pPr marL="646912" indent="-323456">
              <a:spcAft>
                <a:spcPts val="600"/>
              </a:spcAft>
              <a:defRPr sz="1867"/>
            </a:lvl4pPr>
            <a:lvl5pPr marL="970368" indent="-323456">
              <a:spcAft>
                <a:spcPts val="600"/>
              </a:spcAft>
              <a:defRPr sz="18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9F0008A7-FCFD-4EB5-9B92-0C5DD0F3EBF5}"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22967478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ext Style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3969000" cy="4428000"/>
          </a:xfrm>
        </p:spPr>
        <p:txBody>
          <a:bodyPr>
            <a:noAutofit/>
          </a:bodyPr>
          <a:lstStyle>
            <a:lvl1pPr>
              <a:spcAft>
                <a:spcPts val="0"/>
              </a:spcAft>
              <a:defRPr sz="1600"/>
            </a:lvl1pPr>
            <a:lvl2pPr>
              <a:spcAft>
                <a:spcPts val="0"/>
              </a:spcAft>
              <a:defRPr sz="1600"/>
            </a:lvl2pPr>
            <a:lvl3pPr indent="-287459">
              <a:spcAft>
                <a:spcPts val="0"/>
              </a:spcAft>
              <a:defRPr sz="1600"/>
            </a:lvl3pPr>
            <a:lvl4pPr marL="575048" indent="-287459">
              <a:spcAft>
                <a:spcPts val="0"/>
              </a:spcAft>
              <a:defRPr sz="1600"/>
            </a:lvl4pPr>
            <a:lvl5pPr marL="862549" indent="-287459">
              <a:spcAft>
                <a:spcPts val="0"/>
              </a:spcAft>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70899" y="1692000"/>
            <a:ext cx="3969000" cy="4428000"/>
          </a:xfrm>
        </p:spPr>
        <p:txBody>
          <a:bodyPr>
            <a:noAutofit/>
          </a:bodyPr>
          <a:lstStyle>
            <a:lvl1pPr>
              <a:spcAft>
                <a:spcPts val="0"/>
              </a:spcAft>
              <a:defRPr sz="1600"/>
            </a:lvl1pPr>
            <a:lvl2pPr>
              <a:spcAft>
                <a:spcPts val="0"/>
              </a:spcAft>
              <a:defRPr sz="1600"/>
            </a:lvl2pPr>
            <a:lvl3pPr indent="-287459">
              <a:spcAft>
                <a:spcPts val="0"/>
              </a:spcAft>
              <a:defRPr sz="1600"/>
            </a:lvl3pPr>
            <a:lvl4pPr marL="575048" indent="-287459">
              <a:spcAft>
                <a:spcPts val="0"/>
              </a:spcAft>
              <a:defRPr sz="1600"/>
            </a:lvl4pPr>
            <a:lvl5pPr marL="862549" indent="-287459">
              <a:spcAft>
                <a:spcPts val="0"/>
              </a:spcAft>
              <a:defRPr sz="16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4CFCA179-F20E-459E-8608-5CDC40D7C8CE}"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177475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749B9C-8A96-4B6F-BE80-6FBCC9385D1D}" type="datetime1">
              <a:rPr lang="en-GB" smtClean="0"/>
              <a:t>27/07/2018</a:t>
            </a:fld>
            <a:endParaRPr lang="en-GB"/>
          </a:p>
        </p:txBody>
      </p:sp>
      <p:sp>
        <p:nvSpPr>
          <p:cNvPr id="4" name="Footer Placeholder 3"/>
          <p:cNvSpPr>
            <a:spLocks noGrp="1"/>
          </p:cNvSpPr>
          <p:nvPr>
            <p:ph type="ftr" sz="quarter" idx="11"/>
          </p:nvPr>
        </p:nvSpPr>
        <p:spPr/>
        <p:txBody>
          <a:bodyPr/>
          <a:lstStyle/>
          <a:p>
            <a:r>
              <a:rPr lang="en-GB" smtClean="0"/>
              <a:t>© Lloyd’s</a:t>
            </a:r>
            <a:endParaRPr lang="en-GB"/>
          </a:p>
        </p:txBody>
      </p:sp>
      <p:sp>
        <p:nvSpPr>
          <p:cNvPr id="5" name="Slide Number Placeholder 4"/>
          <p:cNvSpPr>
            <a:spLocks noGrp="1"/>
          </p:cNvSpPr>
          <p:nvPr>
            <p:ph type="sldNum" sz="quarter" idx="12"/>
          </p:nvPr>
        </p:nvSpPr>
        <p:spPr/>
        <p:txBody>
          <a:bodyPr/>
          <a:lstStyle/>
          <a:p>
            <a:fld id="{377EB79C-4237-4EDF-B16A-CF67A8C936B9}" type="slidenum">
              <a:rPr lang="en-GB" smtClean="0"/>
              <a:t>‹#›</a:t>
            </a:fld>
            <a:endParaRPr lang="en-GB"/>
          </a:p>
        </p:txBody>
      </p:sp>
      <p:sp>
        <p:nvSpPr>
          <p:cNvPr id="6"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2634850062"/>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ext Style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3235949" y="1692000"/>
            <a:ext cx="2673000" cy="4428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490EC991-D05A-4ACD-A033-F72A70D310B2}"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9" name="Content Placeholder 3"/>
          <p:cNvSpPr>
            <a:spLocks noGrp="1"/>
          </p:cNvSpPr>
          <p:nvPr>
            <p:ph sz="half" idx="14"/>
          </p:nvPr>
        </p:nvSpPr>
        <p:spPr>
          <a:xfrm>
            <a:off x="6066899" y="1692000"/>
            <a:ext cx="2673000" cy="4428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10490787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Text Style 5 + Royal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67">
                <a:solidFill>
                  <a:schemeClr val="tx1"/>
                </a:solidFill>
              </a:defRPr>
            </a:lvl1pPr>
            <a:lvl2pPr>
              <a:spcBef>
                <a:spcPts val="400"/>
              </a:spcBef>
              <a:spcAft>
                <a:spcPts val="0"/>
              </a:spcAft>
              <a:defRPr sz="1467">
                <a:solidFill>
                  <a:schemeClr val="tx1"/>
                </a:solidFill>
              </a:defRPr>
            </a:lvl2pPr>
            <a:lvl3pPr marL="251592" indent="-251592">
              <a:spcBef>
                <a:spcPts val="400"/>
              </a:spcBef>
              <a:spcAft>
                <a:spcPts val="0"/>
              </a:spcAft>
              <a:defRPr sz="1467">
                <a:solidFill>
                  <a:schemeClr val="tx1"/>
                </a:solidFill>
              </a:defRPr>
            </a:lvl3pPr>
            <a:lvl4pPr marL="503182" indent="-251592">
              <a:spcBef>
                <a:spcPts val="400"/>
              </a:spcBef>
              <a:spcAft>
                <a:spcPts val="0"/>
              </a:spcAft>
              <a:defRPr sz="1467">
                <a:solidFill>
                  <a:schemeClr val="tx1"/>
                </a:solidFill>
              </a:defRPr>
            </a:lvl4pPr>
            <a:lvl5pPr marL="790640" indent="-251592">
              <a:spcBef>
                <a:spcPts val="400"/>
              </a:spcBef>
              <a:spcAft>
                <a:spcPts val="0"/>
              </a:spcAft>
              <a:defRPr sz="1467">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3235949" y="1692000"/>
            <a:ext cx="2673000" cy="4428000"/>
          </a:xfrm>
        </p:spPr>
        <p:txBody>
          <a:bodyPr>
            <a:noAutofit/>
          </a:bodyPr>
          <a:lstStyle>
            <a:lvl1pPr>
              <a:spcBef>
                <a:spcPts val="400"/>
              </a:spcBef>
              <a:spcAft>
                <a:spcPts val="0"/>
              </a:spcAft>
              <a:defRPr sz="1467">
                <a:solidFill>
                  <a:schemeClr val="tx1"/>
                </a:solidFill>
              </a:defRPr>
            </a:lvl1pPr>
            <a:lvl2pPr>
              <a:spcBef>
                <a:spcPts val="400"/>
              </a:spcBef>
              <a:spcAft>
                <a:spcPts val="0"/>
              </a:spcAft>
              <a:defRPr sz="1467">
                <a:solidFill>
                  <a:schemeClr val="tx1"/>
                </a:solidFill>
              </a:defRPr>
            </a:lvl2pPr>
            <a:lvl3pPr marL="251592" indent="-251592">
              <a:spcBef>
                <a:spcPts val="400"/>
              </a:spcBef>
              <a:spcAft>
                <a:spcPts val="0"/>
              </a:spcAft>
              <a:defRPr sz="1467">
                <a:solidFill>
                  <a:schemeClr val="tx1"/>
                </a:solidFill>
              </a:defRPr>
            </a:lvl3pPr>
            <a:lvl4pPr marL="503182" indent="-251592">
              <a:spcBef>
                <a:spcPts val="400"/>
              </a:spcBef>
              <a:spcAft>
                <a:spcPts val="0"/>
              </a:spcAft>
              <a:defRPr sz="1467">
                <a:solidFill>
                  <a:schemeClr val="tx1"/>
                </a:solidFill>
              </a:defRPr>
            </a:lvl4pPr>
            <a:lvl5pPr marL="790640" indent="-251592">
              <a:spcBef>
                <a:spcPts val="400"/>
              </a:spcBef>
              <a:spcAft>
                <a:spcPts val="0"/>
              </a:spcAft>
              <a:defRPr sz="1467">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lvl1pPr>
              <a:defRPr>
                <a:solidFill>
                  <a:schemeClr val="tx1"/>
                </a:solidFill>
              </a:defRPr>
            </a:lvl1pPr>
          </a:lstStyle>
          <a:p>
            <a:fld id="{7DA383C4-000A-45B3-9B0E-882BABB4E4F0}" type="datetime1">
              <a:rPr lang="en-US" smtClean="0">
                <a:solidFill>
                  <a:prstClr val="white"/>
                </a:solidFill>
              </a:rPr>
              <a:pPr/>
              <a:t>7/27/2018</a:t>
            </a:fld>
            <a:endParaRPr dirty="0">
              <a:solidFill>
                <a:prstClr val="white"/>
              </a:solidFill>
            </a:endParaRPr>
          </a:p>
        </p:txBody>
      </p:sp>
      <p:sp>
        <p:nvSpPr>
          <p:cNvPr id="6" name="Footer Placeholder 5"/>
          <p:cNvSpPr>
            <a:spLocks noGrp="1"/>
          </p:cNvSpPr>
          <p:nvPr>
            <p:ph type="ftr" sz="quarter" idx="11"/>
          </p:nvPr>
        </p:nvSpPr>
        <p:spPr/>
        <p:txBody>
          <a:bodyPr/>
          <a:lstStyle>
            <a:lvl1pPr>
              <a:defRPr>
                <a:solidFill>
                  <a:schemeClr val="tx1"/>
                </a:solidFill>
              </a:defRPr>
            </a:lvl1pPr>
          </a:lstStyle>
          <a:p>
            <a:r>
              <a:rPr dirty="0" smtClean="0">
                <a:solidFill>
                  <a:prstClr val="white"/>
                </a:solidFill>
              </a:rPr>
              <a:t>© Lloyd’s</a:t>
            </a:r>
            <a:endParaRPr dirty="0">
              <a:solidFill>
                <a:prstClr val="white"/>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9" name="Content Placeholder 3"/>
          <p:cNvSpPr>
            <a:spLocks noGrp="1"/>
          </p:cNvSpPr>
          <p:nvPr>
            <p:ph sz="half" idx="14"/>
          </p:nvPr>
        </p:nvSpPr>
        <p:spPr>
          <a:xfrm>
            <a:off x="6066899" y="1692000"/>
            <a:ext cx="2673000" cy="4428000"/>
          </a:xfrm>
        </p:spPr>
        <p:txBody>
          <a:bodyPr>
            <a:noAutofit/>
          </a:bodyPr>
          <a:lstStyle>
            <a:lvl1pPr>
              <a:spcBef>
                <a:spcPts val="400"/>
              </a:spcBef>
              <a:spcAft>
                <a:spcPts val="0"/>
              </a:spcAft>
              <a:defRPr sz="1467">
                <a:solidFill>
                  <a:schemeClr val="tx1"/>
                </a:solidFill>
              </a:defRPr>
            </a:lvl1pPr>
            <a:lvl2pPr>
              <a:spcBef>
                <a:spcPts val="400"/>
              </a:spcBef>
              <a:spcAft>
                <a:spcPts val="0"/>
              </a:spcAft>
              <a:defRPr sz="1467">
                <a:solidFill>
                  <a:schemeClr val="tx1"/>
                </a:solidFill>
              </a:defRPr>
            </a:lvl2pPr>
            <a:lvl3pPr marL="251592" indent="-251592">
              <a:spcBef>
                <a:spcPts val="400"/>
              </a:spcBef>
              <a:spcAft>
                <a:spcPts val="0"/>
              </a:spcAft>
              <a:defRPr sz="1467">
                <a:solidFill>
                  <a:schemeClr val="tx1"/>
                </a:solidFill>
              </a:defRPr>
            </a:lvl3pPr>
            <a:lvl4pPr marL="503182" indent="-251592">
              <a:spcBef>
                <a:spcPts val="400"/>
              </a:spcBef>
              <a:spcAft>
                <a:spcPts val="0"/>
              </a:spcAft>
              <a:defRPr sz="1467">
                <a:solidFill>
                  <a:schemeClr val="tx1"/>
                </a:solidFill>
              </a:defRPr>
            </a:lvl4pPr>
            <a:lvl5pPr marL="790640" indent="-251592">
              <a:spcBef>
                <a:spcPts val="400"/>
              </a:spcBef>
              <a:spcAft>
                <a:spcPts val="0"/>
              </a:spcAft>
              <a:defRPr sz="1467">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8" name="TextBox 17"/>
          <p:cNvSpPr txBox="1">
            <a:spLocks/>
          </p:cNvSpPr>
          <p:nvPr userDrawn="1"/>
        </p:nvSpPr>
        <p:spPr>
          <a:xfrm>
            <a:off x="6682499" y="6400241"/>
            <a:ext cx="2057400" cy="246221"/>
          </a:xfrm>
          <a:prstGeom prst="rect">
            <a:avLst/>
          </a:prstGeom>
        </p:spPr>
        <p:txBody>
          <a:bodyPr vert="horz" lIns="0" tIns="45719" rIns="0" bIns="45719" rtlCol="0" anchor="ctr">
            <a:noAutofit/>
          </a:bodyPr>
          <a:lstStyle>
            <a:defPPr>
              <a:defRPr lang="en-US"/>
            </a:defPPr>
            <a:lvl1pPr algn="r">
              <a:defRPr sz="1000">
                <a:solidFill>
                  <a:schemeClr val="accent1"/>
                </a:solidFill>
              </a:defRPr>
            </a:lvl1pPr>
          </a:lstStyle>
          <a:p>
            <a:pPr defTabSz="912859"/>
            <a:fld id="{377EB79C-4237-4EDF-B16A-CF67A8C936B9}" type="slidenum">
              <a:rPr lang="en-GB" sz="1067" smtClean="0">
                <a:solidFill>
                  <a:prstClr val="white"/>
                </a:solidFill>
              </a:rPr>
              <a:pPr defTabSz="912859"/>
              <a:t>‹#›</a:t>
            </a:fld>
            <a:endParaRPr lang="en-GB" sz="1067" dirty="0">
              <a:solidFill>
                <a:prstClr val="white"/>
              </a:solidFill>
            </a:endParaRPr>
          </a:p>
        </p:txBody>
      </p:sp>
      <p:cxnSp>
        <p:nvCxnSpPr>
          <p:cNvPr id="19" name="Straight Connector 18"/>
          <p:cNvCxnSpPr/>
          <p:nvPr userDrawn="1"/>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04550" y="1512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550" y="1"/>
            <a:ext cx="1009032" cy="405152"/>
          </a:xfrm>
          <a:prstGeom prst="rect">
            <a:avLst/>
          </a:prstGeom>
        </p:spPr>
      </p:pic>
    </p:spTree>
    <p:extLst>
      <p:ext uri="{BB962C8B-B14F-4D97-AF65-F5344CB8AC3E}">
        <p14:creationId xmlns:p14="http://schemas.microsoft.com/office/powerpoint/2010/main" val="293721124"/>
      </p:ext>
    </p:extLst>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Text Style 5 + Dark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67">
                <a:solidFill>
                  <a:schemeClr val="tx1"/>
                </a:solidFill>
              </a:defRPr>
            </a:lvl1pPr>
            <a:lvl2pPr>
              <a:spcBef>
                <a:spcPts val="400"/>
              </a:spcBef>
              <a:spcAft>
                <a:spcPts val="0"/>
              </a:spcAft>
              <a:defRPr sz="1467">
                <a:solidFill>
                  <a:schemeClr val="tx1"/>
                </a:solidFill>
              </a:defRPr>
            </a:lvl2pPr>
            <a:lvl3pPr marL="251592" indent="-251592">
              <a:spcBef>
                <a:spcPts val="400"/>
              </a:spcBef>
              <a:spcAft>
                <a:spcPts val="0"/>
              </a:spcAft>
              <a:defRPr sz="1467">
                <a:solidFill>
                  <a:schemeClr val="tx1"/>
                </a:solidFill>
              </a:defRPr>
            </a:lvl3pPr>
            <a:lvl4pPr marL="503182" indent="-251592">
              <a:spcBef>
                <a:spcPts val="400"/>
              </a:spcBef>
              <a:spcAft>
                <a:spcPts val="0"/>
              </a:spcAft>
              <a:defRPr sz="1467">
                <a:solidFill>
                  <a:schemeClr val="tx1"/>
                </a:solidFill>
              </a:defRPr>
            </a:lvl4pPr>
            <a:lvl5pPr marL="790640" indent="-251592">
              <a:spcBef>
                <a:spcPts val="400"/>
              </a:spcBef>
              <a:spcAft>
                <a:spcPts val="0"/>
              </a:spcAft>
              <a:defRPr sz="1467">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3235949" y="1692000"/>
            <a:ext cx="2673000" cy="4428000"/>
          </a:xfrm>
        </p:spPr>
        <p:txBody>
          <a:bodyPr>
            <a:noAutofit/>
          </a:bodyPr>
          <a:lstStyle>
            <a:lvl1pPr>
              <a:spcBef>
                <a:spcPts val="400"/>
              </a:spcBef>
              <a:spcAft>
                <a:spcPts val="0"/>
              </a:spcAft>
              <a:defRPr sz="1467">
                <a:solidFill>
                  <a:schemeClr val="tx1"/>
                </a:solidFill>
              </a:defRPr>
            </a:lvl1pPr>
            <a:lvl2pPr>
              <a:spcBef>
                <a:spcPts val="400"/>
              </a:spcBef>
              <a:spcAft>
                <a:spcPts val="0"/>
              </a:spcAft>
              <a:defRPr sz="1467">
                <a:solidFill>
                  <a:schemeClr val="tx1"/>
                </a:solidFill>
              </a:defRPr>
            </a:lvl2pPr>
            <a:lvl3pPr marL="251592" indent="-251592">
              <a:spcBef>
                <a:spcPts val="400"/>
              </a:spcBef>
              <a:spcAft>
                <a:spcPts val="0"/>
              </a:spcAft>
              <a:defRPr sz="1467">
                <a:solidFill>
                  <a:schemeClr val="tx1"/>
                </a:solidFill>
              </a:defRPr>
            </a:lvl3pPr>
            <a:lvl4pPr marL="503182" indent="-251592">
              <a:spcBef>
                <a:spcPts val="400"/>
              </a:spcBef>
              <a:spcAft>
                <a:spcPts val="0"/>
              </a:spcAft>
              <a:defRPr sz="1467">
                <a:solidFill>
                  <a:schemeClr val="tx1"/>
                </a:solidFill>
              </a:defRPr>
            </a:lvl4pPr>
            <a:lvl5pPr marL="790640" indent="-251592">
              <a:spcBef>
                <a:spcPts val="400"/>
              </a:spcBef>
              <a:spcAft>
                <a:spcPts val="0"/>
              </a:spcAft>
              <a:defRPr sz="1467">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lvl1pPr>
              <a:defRPr>
                <a:solidFill>
                  <a:schemeClr val="tx1"/>
                </a:solidFill>
              </a:defRPr>
            </a:lvl1pPr>
          </a:lstStyle>
          <a:p>
            <a:fld id="{7DA383C4-000A-45B3-9B0E-882BABB4E4F0}" type="datetime1">
              <a:rPr lang="en-US" smtClean="0">
                <a:solidFill>
                  <a:prstClr val="white"/>
                </a:solidFill>
              </a:rPr>
              <a:pPr/>
              <a:t>7/27/2018</a:t>
            </a:fld>
            <a:endParaRPr dirty="0">
              <a:solidFill>
                <a:prstClr val="white"/>
              </a:solidFill>
            </a:endParaRPr>
          </a:p>
        </p:txBody>
      </p:sp>
      <p:sp>
        <p:nvSpPr>
          <p:cNvPr id="6" name="Footer Placeholder 5"/>
          <p:cNvSpPr>
            <a:spLocks noGrp="1"/>
          </p:cNvSpPr>
          <p:nvPr>
            <p:ph type="ftr" sz="quarter" idx="11"/>
          </p:nvPr>
        </p:nvSpPr>
        <p:spPr/>
        <p:txBody>
          <a:bodyPr/>
          <a:lstStyle>
            <a:lvl1pPr>
              <a:defRPr>
                <a:solidFill>
                  <a:schemeClr val="tx1"/>
                </a:solidFill>
              </a:defRPr>
            </a:lvl1pPr>
          </a:lstStyle>
          <a:p>
            <a:r>
              <a:rPr dirty="0" smtClean="0">
                <a:solidFill>
                  <a:prstClr val="white"/>
                </a:solidFill>
              </a:rPr>
              <a:t>© Lloyd’s</a:t>
            </a:r>
            <a:endParaRPr dirty="0">
              <a:solidFill>
                <a:prstClr val="white"/>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9" name="Content Placeholder 3"/>
          <p:cNvSpPr>
            <a:spLocks noGrp="1"/>
          </p:cNvSpPr>
          <p:nvPr>
            <p:ph sz="half" idx="14"/>
          </p:nvPr>
        </p:nvSpPr>
        <p:spPr>
          <a:xfrm>
            <a:off x="6066899" y="1692000"/>
            <a:ext cx="2673000" cy="4428000"/>
          </a:xfrm>
        </p:spPr>
        <p:txBody>
          <a:bodyPr>
            <a:noAutofit/>
          </a:bodyPr>
          <a:lstStyle>
            <a:lvl1pPr>
              <a:spcBef>
                <a:spcPts val="400"/>
              </a:spcBef>
              <a:spcAft>
                <a:spcPts val="0"/>
              </a:spcAft>
              <a:defRPr sz="1467">
                <a:solidFill>
                  <a:schemeClr val="tx1"/>
                </a:solidFill>
              </a:defRPr>
            </a:lvl1pPr>
            <a:lvl2pPr>
              <a:spcBef>
                <a:spcPts val="400"/>
              </a:spcBef>
              <a:spcAft>
                <a:spcPts val="0"/>
              </a:spcAft>
              <a:defRPr sz="1467">
                <a:solidFill>
                  <a:schemeClr val="tx1"/>
                </a:solidFill>
              </a:defRPr>
            </a:lvl2pPr>
            <a:lvl3pPr marL="251592" indent="-251592">
              <a:spcBef>
                <a:spcPts val="400"/>
              </a:spcBef>
              <a:spcAft>
                <a:spcPts val="0"/>
              </a:spcAft>
              <a:defRPr sz="1467">
                <a:solidFill>
                  <a:schemeClr val="tx1"/>
                </a:solidFill>
              </a:defRPr>
            </a:lvl3pPr>
            <a:lvl4pPr marL="503182" indent="-251592">
              <a:spcBef>
                <a:spcPts val="400"/>
              </a:spcBef>
              <a:spcAft>
                <a:spcPts val="0"/>
              </a:spcAft>
              <a:defRPr sz="1467">
                <a:solidFill>
                  <a:schemeClr val="tx1"/>
                </a:solidFill>
              </a:defRPr>
            </a:lvl4pPr>
            <a:lvl5pPr marL="790640" indent="-251592">
              <a:spcBef>
                <a:spcPts val="400"/>
              </a:spcBef>
              <a:spcAft>
                <a:spcPts val="0"/>
              </a:spcAft>
              <a:defRPr sz="1467">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8" name="TextBox 17"/>
          <p:cNvSpPr txBox="1">
            <a:spLocks/>
          </p:cNvSpPr>
          <p:nvPr userDrawn="1"/>
        </p:nvSpPr>
        <p:spPr>
          <a:xfrm>
            <a:off x="6682499" y="6400241"/>
            <a:ext cx="2057400" cy="246221"/>
          </a:xfrm>
          <a:prstGeom prst="rect">
            <a:avLst/>
          </a:prstGeom>
        </p:spPr>
        <p:txBody>
          <a:bodyPr vert="horz" lIns="0" tIns="45719" rIns="0" bIns="45719" rtlCol="0" anchor="ctr">
            <a:noAutofit/>
          </a:bodyPr>
          <a:lstStyle>
            <a:defPPr>
              <a:defRPr lang="en-US"/>
            </a:defPPr>
            <a:lvl1pPr algn="r">
              <a:defRPr sz="1000">
                <a:solidFill>
                  <a:schemeClr val="accent1"/>
                </a:solidFill>
              </a:defRPr>
            </a:lvl1pPr>
          </a:lstStyle>
          <a:p>
            <a:pPr defTabSz="912859"/>
            <a:fld id="{377EB79C-4237-4EDF-B16A-CF67A8C936B9}" type="slidenum">
              <a:rPr lang="en-GB" sz="1067" smtClean="0">
                <a:solidFill>
                  <a:prstClr val="white"/>
                </a:solidFill>
              </a:rPr>
              <a:pPr defTabSz="912859"/>
              <a:t>‹#›</a:t>
            </a:fld>
            <a:endParaRPr lang="en-GB" sz="1067" dirty="0">
              <a:solidFill>
                <a:prstClr val="white"/>
              </a:solidFill>
            </a:endParaRPr>
          </a:p>
        </p:txBody>
      </p:sp>
      <p:cxnSp>
        <p:nvCxnSpPr>
          <p:cNvPr id="19" name="Straight Connector 18"/>
          <p:cNvCxnSpPr/>
          <p:nvPr userDrawn="1"/>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04550" y="1512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550" y="1"/>
            <a:ext cx="1009032" cy="405152"/>
          </a:xfrm>
          <a:prstGeom prst="rect">
            <a:avLst/>
          </a:prstGeom>
        </p:spPr>
      </p:pic>
    </p:spTree>
    <p:extLst>
      <p:ext uri="{BB962C8B-B14F-4D97-AF65-F5344CB8AC3E}">
        <p14:creationId xmlns:p14="http://schemas.microsoft.com/office/powerpoint/2010/main" val="97998561"/>
      </p:ext>
    </p:extLst>
  </p:cSld>
  <p:clrMapOvr>
    <a:overrideClrMapping bg1="dk1" tx1="lt1" bg2="dk2" tx2="lt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3 Content, Half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4101300" cy="4428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638150" y="1692000"/>
            <a:ext cx="4101300" cy="2124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A771CE97-0115-4A3D-84B2-81ED58B4CBF3}"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9" name="Content Placeholder 3"/>
          <p:cNvSpPr>
            <a:spLocks noGrp="1"/>
          </p:cNvSpPr>
          <p:nvPr>
            <p:ph sz="half" idx="14"/>
          </p:nvPr>
        </p:nvSpPr>
        <p:spPr>
          <a:xfrm>
            <a:off x="4638150" y="3996000"/>
            <a:ext cx="4101300" cy="2124000"/>
          </a:xfrm>
        </p:spPr>
        <p:txBody>
          <a:bodyPr>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14213189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2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3235949" y="1692000"/>
            <a:ext cx="5503950" cy="4428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E91365A3-8FA3-498B-B2B4-E7EC2557F524}"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4945649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404999" y="1692000"/>
            <a:ext cx="2673000" cy="4428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3235949" y="1692000"/>
            <a:ext cx="5503950" cy="2124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F6030E13-E47C-4C43-B339-D40C4AE5C270}" type="datetime1">
              <a:rPr lang="en-US">
                <a:solidFill>
                  <a:srgbClr val="1E35BF"/>
                </a:solidFill>
              </a:rPr>
              <a:pPr/>
              <a:t>7/27/2018</a:t>
            </a:fld>
            <a:endParaRPr dirty="0">
              <a:solidFill>
                <a:srgbClr val="1E35BF"/>
              </a:solidFill>
            </a:endParaRPr>
          </a:p>
        </p:txBody>
      </p:sp>
      <p:sp>
        <p:nvSpPr>
          <p:cNvPr id="6" name="Footer Placeholder 5"/>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8" name="Text Placeholder 7"/>
          <p:cNvSpPr>
            <a:spLocks noGrp="1"/>
          </p:cNvSpPr>
          <p:nvPr>
            <p:ph type="body" sz="quarter" idx="13"/>
          </p:nvPr>
        </p:nvSpPr>
        <p:spPr>
          <a:xfrm>
            <a:off x="404999" y="1089597"/>
            <a:ext cx="8334900" cy="422405"/>
          </a:xfrm>
        </p:spPr>
        <p:txBody>
          <a:bodyPr tIns="26999" bIns="0">
            <a:noAutofit/>
          </a:bodyPr>
          <a:lstStyle>
            <a:lvl1pPr>
              <a:defRPr sz="2000">
                <a:solidFill>
                  <a:schemeClr val="tx1"/>
                </a:solidFill>
              </a:defRPr>
            </a:lvl1pPr>
          </a:lstStyle>
          <a:p>
            <a:pPr lvl="0"/>
            <a:r>
              <a:rPr lang="en-US" noProof="0" smtClean="0"/>
              <a:t>Click to edit Master text styles</a:t>
            </a:r>
          </a:p>
        </p:txBody>
      </p:sp>
      <p:sp>
        <p:nvSpPr>
          <p:cNvPr id="9" name="Content Placeholder 3"/>
          <p:cNvSpPr>
            <a:spLocks noGrp="1"/>
          </p:cNvSpPr>
          <p:nvPr>
            <p:ph sz="half" idx="14"/>
          </p:nvPr>
        </p:nvSpPr>
        <p:spPr>
          <a:xfrm>
            <a:off x="3235949" y="3996000"/>
            <a:ext cx="5503950" cy="2124000"/>
          </a:xfrm>
        </p:spPr>
        <p:txBody>
          <a:bodyPr>
            <a:noAutofit/>
          </a:bodyPr>
          <a:lstStyle>
            <a:lvl1pPr>
              <a:spcBef>
                <a:spcPts val="400"/>
              </a:spcBef>
              <a:spcAft>
                <a:spcPts val="0"/>
              </a:spcAft>
              <a:defRPr sz="1467"/>
            </a:lvl1pPr>
            <a:lvl2pPr>
              <a:spcBef>
                <a:spcPts val="400"/>
              </a:spcBef>
              <a:spcAft>
                <a:spcPts val="0"/>
              </a:spcAft>
              <a:defRPr sz="1467"/>
            </a:lvl2pPr>
            <a:lvl3pPr marL="251592" indent="-251592">
              <a:spcBef>
                <a:spcPts val="400"/>
              </a:spcBef>
              <a:spcAft>
                <a:spcPts val="0"/>
              </a:spcAft>
              <a:defRPr sz="1467"/>
            </a:lvl3pPr>
            <a:lvl4pPr marL="503182" indent="-251592">
              <a:spcBef>
                <a:spcPts val="400"/>
              </a:spcBef>
              <a:spcAft>
                <a:spcPts val="0"/>
              </a:spcAft>
              <a:defRPr sz="1467"/>
            </a:lvl4pPr>
            <a:lvl5pPr marL="790640" indent="-251592">
              <a:spcBef>
                <a:spcPts val="400"/>
              </a:spcBef>
              <a:spcAft>
                <a:spcPts val="0"/>
              </a:spcAft>
              <a:defRPr sz="1467"/>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99599570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4999" y="540000"/>
            <a:ext cx="8334900" cy="972000"/>
          </a:xfrm>
        </p:spPr>
        <p:txBody>
          <a:bodyPr>
            <a:noAutofit/>
          </a:bodyPr>
          <a:lstStyle>
            <a:lvl1pPr>
              <a:defRPr/>
            </a:lvl1pPr>
          </a:lstStyle>
          <a:p>
            <a:r>
              <a:rPr lang="en-GB" dirty="0" smtClean="0"/>
              <a:t>Disclaimer</a:t>
            </a:r>
            <a:endParaRPr lang="en-GB" dirty="0"/>
          </a:p>
        </p:txBody>
      </p:sp>
      <p:sp>
        <p:nvSpPr>
          <p:cNvPr id="4" name="Date Placeholder 3"/>
          <p:cNvSpPr>
            <a:spLocks noGrp="1"/>
          </p:cNvSpPr>
          <p:nvPr>
            <p:ph type="dt" sz="half" idx="14"/>
          </p:nvPr>
        </p:nvSpPr>
        <p:spPr/>
        <p:txBody>
          <a:bodyPr/>
          <a:lstStyle/>
          <a:p>
            <a:fld id="{F1D55560-F4EA-4ADB-B6B4-67CD9ED41669}" type="datetime1">
              <a:rPr lang="en-US">
                <a:solidFill>
                  <a:srgbClr val="1E35BF"/>
                </a:solidFill>
              </a:rPr>
              <a:pPr/>
              <a:t>7/27/2018</a:t>
            </a:fld>
            <a:endParaRPr dirty="0">
              <a:solidFill>
                <a:srgbClr val="1E35BF"/>
              </a:solidFill>
            </a:endParaRPr>
          </a:p>
        </p:txBody>
      </p:sp>
      <p:sp>
        <p:nvSpPr>
          <p:cNvPr id="5" name="Footer Placeholder 4"/>
          <p:cNvSpPr>
            <a:spLocks noGrp="1"/>
          </p:cNvSpPr>
          <p:nvPr>
            <p:ph type="ftr" sz="quarter" idx="15"/>
          </p:nvPr>
        </p:nvSpPr>
        <p:spPr/>
        <p:txBody>
          <a:bodyPr/>
          <a:lstStyle/>
          <a:p>
            <a:r>
              <a:rPr dirty="0" smtClean="0">
                <a:solidFill>
                  <a:srgbClr val="1E35BF"/>
                </a:solidFill>
              </a:rPr>
              <a:t>© Lloyd’s</a:t>
            </a:r>
            <a:endParaRPr dirty="0">
              <a:solidFill>
                <a:srgbClr val="1E35BF"/>
              </a:solidFill>
            </a:endParaRPr>
          </a:p>
        </p:txBody>
      </p:sp>
      <p:sp>
        <p:nvSpPr>
          <p:cNvPr id="8" name="Rectangle 7"/>
          <p:cNvSpPr/>
          <p:nvPr userDrawn="1"/>
        </p:nvSpPr>
        <p:spPr>
          <a:xfrm>
            <a:off x="405000" y="1692000"/>
            <a:ext cx="8334900" cy="44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12859">
              <a:spcBef>
                <a:spcPts val="600"/>
              </a:spcBef>
              <a:spcAft>
                <a:spcPts val="600"/>
              </a:spcAft>
            </a:pPr>
            <a:r>
              <a:rPr lang="en-GB" sz="1867" dirty="0">
                <a:solidFill>
                  <a:prstClr val="black"/>
                </a:solidFill>
              </a:rPr>
              <a:t>This information is not intended for distribution to, or use by, any person or entity in any jurisdiction or country where such distribution or use would be contrary to local law or regulation. It is the responsibility of any person publishing or communicating the contents of this document or communication, or any part thereof, to ensure compliance with all applicable legal and regulatory requirements.</a:t>
            </a:r>
          </a:p>
          <a:p>
            <a:pPr defTabSz="912859">
              <a:spcBef>
                <a:spcPts val="600"/>
              </a:spcBef>
              <a:spcAft>
                <a:spcPts val="600"/>
              </a:spcAft>
            </a:pPr>
            <a:r>
              <a:rPr lang="en-GB" sz="1867" dirty="0">
                <a:solidFill>
                  <a:prstClr val="black"/>
                </a:solidFill>
              </a:rPr>
              <a:t>The content of this presentation does not represent a prospectus or invitation in connection with any solicitation of capital. Nor does it constitute an offer to sell securities or insurance, a solicitation or an offer to buy securities or insurance, or a distribution of securities in the United States or to a U.S. person, or in any other jurisdiction where it is contrary to local law. Such persons should inform themselves about and observe any applicable legal requirement.</a:t>
            </a:r>
          </a:p>
        </p:txBody>
      </p:sp>
    </p:spTree>
    <p:extLst>
      <p:ext uri="{BB962C8B-B14F-4D97-AF65-F5344CB8AC3E}">
        <p14:creationId xmlns:p14="http://schemas.microsoft.com/office/powerpoint/2010/main" val="311393111"/>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blank" preserve="1">
  <p:cSld name="End">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4062" y="2594655"/>
            <a:ext cx="4155877" cy="1668690"/>
          </a:xfrm>
          <a:prstGeom prst="rect">
            <a:avLst/>
          </a:prstGeom>
        </p:spPr>
      </p:pic>
    </p:spTree>
    <p:extLst>
      <p:ext uri="{BB962C8B-B14F-4D97-AF65-F5344CB8AC3E}">
        <p14:creationId xmlns:p14="http://schemas.microsoft.com/office/powerpoint/2010/main" val="349174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0FBAA-54E2-4A87-8613-8D70F54F5367}" type="datetime1">
              <a:rPr lang="en-GB" smtClean="0"/>
              <a:t>27/07/2018</a:t>
            </a:fld>
            <a:endParaRPr lang="en-GB"/>
          </a:p>
        </p:txBody>
      </p:sp>
      <p:sp>
        <p:nvSpPr>
          <p:cNvPr id="3" name="Footer Placeholder 2"/>
          <p:cNvSpPr>
            <a:spLocks noGrp="1"/>
          </p:cNvSpPr>
          <p:nvPr>
            <p:ph type="ftr" sz="quarter" idx="11"/>
          </p:nvPr>
        </p:nvSpPr>
        <p:spPr/>
        <p:txBody>
          <a:bodyPr/>
          <a:lstStyle/>
          <a:p>
            <a:r>
              <a:rPr lang="en-GB" smtClean="0"/>
              <a:t>© Lloyd’s</a:t>
            </a:r>
            <a:endParaRPr lang="en-GB"/>
          </a:p>
        </p:txBody>
      </p:sp>
      <p:sp>
        <p:nvSpPr>
          <p:cNvPr id="4" name="Slide Number Placeholder 3"/>
          <p:cNvSpPr>
            <a:spLocks noGrp="1"/>
          </p:cNvSpPr>
          <p:nvPr>
            <p:ph type="sldNum" sz="quarter" idx="12"/>
          </p:nvPr>
        </p:nvSpPr>
        <p:spPr/>
        <p:txBody>
          <a:bodyPr/>
          <a:lstStyle/>
          <a:p>
            <a:fld id="{377EB79C-4237-4EDF-B16A-CF67A8C936B9}" type="slidenum">
              <a:rPr lang="en-GB" smtClean="0"/>
              <a:t>‹#›</a:t>
            </a:fld>
            <a:endParaRPr lang="en-GB"/>
          </a:p>
        </p:txBody>
      </p:sp>
      <p:cxnSp>
        <p:nvCxnSpPr>
          <p:cNvPr id="5" name="Straight Connector 4"/>
          <p:cNvCxnSpPr/>
          <p:nvPr userDrawn="1"/>
        </p:nvCxnSpPr>
        <p:spPr>
          <a:xfrm>
            <a:off x="404552" y="540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63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tyle 1">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3000"/>
            </a:lvl1pPr>
            <a:lvl2pPr>
              <a:defRPr sz="3000"/>
            </a:lvl2pPr>
            <a:lvl3pPr marL="504000" indent="-504000">
              <a:defRPr sz="3000"/>
            </a:lvl3pPr>
            <a:lvl4pPr marL="1008000" indent="-504000">
              <a:defRPr sz="3000"/>
            </a:lvl4pPr>
            <a:lvl5pPr marL="1512000" indent="-504000">
              <a:defRPr sz="3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377EB79C-4237-4EDF-B16A-CF67A8C936B9}" type="slidenum">
              <a:rPr lang="en-GB" smtClean="0"/>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tx1"/>
                </a:solidFill>
              </a:defRPr>
            </a:lvl1pPr>
          </a:lstStyle>
          <a:p>
            <a:pPr lvl="0"/>
            <a:r>
              <a:rPr lang="en-US" dirty="0" smtClean="0"/>
              <a:t>Click to edit Master text styles</a:t>
            </a:r>
          </a:p>
        </p:txBody>
      </p:sp>
      <p:sp>
        <p:nvSpPr>
          <p:cNvPr id="4" name="Date Placeholder 3"/>
          <p:cNvSpPr>
            <a:spLocks noGrp="1"/>
          </p:cNvSpPr>
          <p:nvPr>
            <p:ph type="dt" sz="half" idx="14"/>
          </p:nvPr>
        </p:nvSpPr>
        <p:spPr/>
        <p:txBody>
          <a:bodyPr/>
          <a:lstStyle/>
          <a:p>
            <a:fld id="{E54296C7-0B6C-498B-B948-CD71BD7FD644}" type="datetime1">
              <a:rPr lang="en-GB" smtClean="0"/>
              <a:t>27/07/2018</a:t>
            </a:fld>
            <a:endParaRPr lang="en-GB" dirty="0"/>
          </a:p>
        </p:txBody>
      </p:sp>
      <p:sp>
        <p:nvSpPr>
          <p:cNvPr id="5" name="Footer Placeholder 4"/>
          <p:cNvSpPr>
            <a:spLocks noGrp="1"/>
          </p:cNvSpPr>
          <p:nvPr>
            <p:ph type="ftr" sz="quarter" idx="15"/>
          </p:nvPr>
        </p:nvSpPr>
        <p:spPr/>
        <p:txBody>
          <a:bodyPr/>
          <a:lstStyle/>
          <a:p>
            <a:r>
              <a:rPr lang="en-GB" smtClean="0"/>
              <a:t>© Lloyd’s</a:t>
            </a:r>
            <a:endParaRPr lang="en-GB" dirty="0"/>
          </a:p>
        </p:txBody>
      </p:sp>
    </p:spTree>
    <p:extLst>
      <p:ext uri="{BB962C8B-B14F-4D97-AF65-F5344CB8AC3E}">
        <p14:creationId xmlns:p14="http://schemas.microsoft.com/office/powerpoint/2010/main" val="29956110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Style 1 + Bright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4999" y="540000"/>
            <a:ext cx="8334900" cy="972000"/>
          </a:xfrm>
        </p:spPr>
        <p:txBody>
          <a:bodyPr>
            <a:noAutofit/>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normAutofit/>
          </a:bodyPr>
          <a:lstStyle>
            <a:lvl1pPr>
              <a:defRPr sz="3000">
                <a:solidFill>
                  <a:schemeClr val="bg1"/>
                </a:solidFill>
              </a:defRPr>
            </a:lvl1pPr>
            <a:lvl2pPr>
              <a:defRPr sz="3000">
                <a:solidFill>
                  <a:schemeClr val="bg1"/>
                </a:solidFill>
              </a:defRPr>
            </a:lvl2pPr>
            <a:lvl3pPr marL="504000" indent="-504000">
              <a:defRPr sz="3000">
                <a:solidFill>
                  <a:schemeClr val="bg1"/>
                </a:solidFill>
              </a:defRPr>
            </a:lvl3pPr>
            <a:lvl4pPr marL="1008000" indent="-504000">
              <a:defRPr sz="3000">
                <a:solidFill>
                  <a:schemeClr val="bg1"/>
                </a:solidFill>
              </a:defRPr>
            </a:lvl4pPr>
            <a:lvl5pPr marL="1512000" indent="-504000">
              <a:defRPr sz="3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77EB79C-4237-4EDF-B16A-CF67A8C936B9}" type="slidenum">
              <a:rPr lang="en-GB" smtClean="0"/>
              <a:pPr/>
              <a:t>‹#›</a:t>
            </a:fld>
            <a:endParaRPr lang="en-GB"/>
          </a:p>
        </p:txBody>
      </p:sp>
      <p:sp>
        <p:nvSpPr>
          <p:cNvPr id="8" name="Text Placeholder 7"/>
          <p:cNvSpPr>
            <a:spLocks noGrp="1"/>
          </p:cNvSpPr>
          <p:nvPr>
            <p:ph type="body" sz="quarter" idx="13"/>
          </p:nvPr>
        </p:nvSpPr>
        <p:spPr>
          <a:xfrm>
            <a:off x="404999" y="1089601"/>
            <a:ext cx="8334900" cy="422405"/>
          </a:xfrm>
        </p:spPr>
        <p:txBody>
          <a:bodyPr tIns="36000" bIns="0">
            <a:noAutofit/>
          </a:bodyPr>
          <a:lstStyle>
            <a:lvl1pPr>
              <a:defRPr sz="2000">
                <a:solidFill>
                  <a:schemeClr val="bg2"/>
                </a:solidFill>
              </a:defRPr>
            </a:lvl1pPr>
          </a:lstStyle>
          <a:p>
            <a:pPr lvl="0"/>
            <a:r>
              <a:rPr lang="en-US" dirty="0" smtClean="0"/>
              <a:t>Click to edit Master text styles</a:t>
            </a:r>
          </a:p>
        </p:txBody>
      </p:sp>
      <p:sp>
        <p:nvSpPr>
          <p:cNvPr id="4" name="Date Placeholder 3"/>
          <p:cNvSpPr>
            <a:spLocks noGrp="1"/>
          </p:cNvSpPr>
          <p:nvPr>
            <p:ph type="dt" sz="half" idx="14"/>
          </p:nvPr>
        </p:nvSpPr>
        <p:spPr/>
        <p:txBody>
          <a:bodyPr/>
          <a:lstStyle>
            <a:lvl1pPr>
              <a:defRPr>
                <a:solidFill>
                  <a:schemeClr val="bg1"/>
                </a:solidFill>
              </a:defRPr>
            </a:lvl1pPr>
          </a:lstStyle>
          <a:p>
            <a:fld id="{20D45C62-C0BB-42F1-8A85-B1299852B680}" type="datetime1">
              <a:rPr lang="en-GB" smtClean="0"/>
              <a:t>27/07/2018</a:t>
            </a:fld>
            <a:endParaRPr lang="en-GB" dirty="0"/>
          </a:p>
        </p:txBody>
      </p:sp>
      <p:sp>
        <p:nvSpPr>
          <p:cNvPr id="5" name="Footer Placeholder 4"/>
          <p:cNvSpPr>
            <a:spLocks noGrp="1"/>
          </p:cNvSpPr>
          <p:nvPr>
            <p:ph type="ftr" sz="quarter" idx="15"/>
          </p:nvPr>
        </p:nvSpPr>
        <p:spPr/>
        <p:txBody>
          <a:bodyPr/>
          <a:lstStyle>
            <a:lvl1pPr>
              <a:defRPr>
                <a:solidFill>
                  <a:schemeClr val="bg1"/>
                </a:solidFill>
              </a:defRPr>
            </a:lvl1pPr>
          </a:lstStyle>
          <a:p>
            <a:r>
              <a:rPr lang="en-GB" smtClean="0"/>
              <a:t>© Lloyd’s</a:t>
            </a:r>
            <a:endParaRPr lang="en-GB" dirty="0"/>
          </a:p>
        </p:txBody>
      </p:sp>
      <p:cxnSp>
        <p:nvCxnSpPr>
          <p:cNvPr id="9" name="Straight Connector 8"/>
          <p:cNvCxnSpPr/>
          <p:nvPr userDrawn="1"/>
        </p:nvCxnSpPr>
        <p:spPr>
          <a:xfrm>
            <a:off x="404552" y="540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04552" y="1512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04999" y="6318000"/>
            <a:ext cx="83349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765143" y="-20286"/>
            <a:ext cx="974756" cy="391242"/>
          </a:xfrm>
          <a:prstGeom prst="rect">
            <a:avLst/>
          </a:prstGeom>
        </p:spPr>
      </p:pic>
    </p:spTree>
    <p:extLst>
      <p:ext uri="{BB962C8B-B14F-4D97-AF65-F5344CB8AC3E}">
        <p14:creationId xmlns:p14="http://schemas.microsoft.com/office/powerpoint/2010/main" val="19725061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26" Type="http://schemas.openxmlformats.org/officeDocument/2006/relationships/slideLayout" Target="../slideLayouts/slideLayout45.xml"/><Relationship Id="rId3" Type="http://schemas.openxmlformats.org/officeDocument/2006/relationships/slideLayout" Target="../slideLayouts/slideLayout22.xml"/><Relationship Id="rId21" Type="http://schemas.openxmlformats.org/officeDocument/2006/relationships/slideLayout" Target="../slideLayouts/slideLayout40.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5" Type="http://schemas.openxmlformats.org/officeDocument/2006/relationships/slideLayout" Target="../slideLayouts/slideLayout44.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slideLayout" Target="../slideLayouts/slideLayout39.xml"/><Relationship Id="rId29"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24" Type="http://schemas.openxmlformats.org/officeDocument/2006/relationships/slideLayout" Target="../slideLayouts/slideLayout43.xml"/><Relationship Id="rId32" Type="http://schemas.openxmlformats.org/officeDocument/2006/relationships/image" Target="../media/image1.emf"/><Relationship Id="rId5" Type="http://schemas.openxmlformats.org/officeDocument/2006/relationships/slideLayout" Target="../slideLayouts/slideLayout24.xml"/><Relationship Id="rId15" Type="http://schemas.openxmlformats.org/officeDocument/2006/relationships/slideLayout" Target="../slideLayouts/slideLayout34.xml"/><Relationship Id="rId23" Type="http://schemas.openxmlformats.org/officeDocument/2006/relationships/slideLayout" Target="../slideLayouts/slideLayout42.xml"/><Relationship Id="rId28" Type="http://schemas.openxmlformats.org/officeDocument/2006/relationships/slideLayout" Target="../slideLayouts/slideLayout47.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31" Type="http://schemas.openxmlformats.org/officeDocument/2006/relationships/tags" Target="../tags/tag2.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slideLayout" Target="../slideLayouts/slideLayout41.xml"/><Relationship Id="rId27" Type="http://schemas.openxmlformats.org/officeDocument/2006/relationships/slideLayout" Target="../slideLayouts/slideLayout46.xml"/><Relationship Id="rId30"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21" Type="http://schemas.openxmlformats.org/officeDocument/2006/relationships/theme" Target="../theme/theme3.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slideLayout" Target="../slideLayouts/slideLayout67.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23" Type="http://schemas.openxmlformats.org/officeDocument/2006/relationships/image" Target="../media/image6.jpeg"/><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 Id="rId22" Type="http://schemas.openxmlformats.org/officeDocument/2006/relationships/tags" Target="../tags/tag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99" y="540000"/>
            <a:ext cx="8334900" cy="972000"/>
          </a:xfrm>
          <a:prstGeom prst="rect">
            <a:avLst/>
          </a:prstGeom>
        </p:spPr>
        <p:txBody>
          <a:bodyPr vert="horz" lIns="0" tIns="72000" rIns="0" bIns="72000" rtlCol="0" anchor="t">
            <a:noAutofit/>
          </a:bodyPr>
          <a:lstStyle/>
          <a:p>
            <a:r>
              <a:rPr lang="en-US" dirty="0" smtClean="0"/>
              <a:t>Click to edit Master title style</a:t>
            </a:r>
            <a:br>
              <a:rPr lang="en-US" dirty="0" smtClean="0"/>
            </a:br>
            <a:endParaRPr lang="en-GB" dirty="0"/>
          </a:p>
        </p:txBody>
      </p:sp>
      <p:sp>
        <p:nvSpPr>
          <p:cNvPr id="3" name="Text Placeholder 2"/>
          <p:cNvSpPr>
            <a:spLocks noGrp="1"/>
          </p:cNvSpPr>
          <p:nvPr>
            <p:ph type="body" idx="1"/>
          </p:nvPr>
        </p:nvSpPr>
        <p:spPr>
          <a:xfrm>
            <a:off x="404552" y="1692000"/>
            <a:ext cx="8334900" cy="44280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058098" y="6464894"/>
            <a:ext cx="2057400" cy="246221"/>
          </a:xfrm>
          <a:prstGeom prst="rect">
            <a:avLst/>
          </a:prstGeom>
        </p:spPr>
        <p:txBody>
          <a:bodyPr vert="horz" lIns="0" tIns="45720" rIns="0" bIns="45720" rtlCol="0" anchor="ctr">
            <a:spAutoFit/>
          </a:bodyPr>
          <a:lstStyle>
            <a:lvl1pPr algn="ctr">
              <a:defRPr lang="en-GB" sz="1000" smtClean="0">
                <a:solidFill>
                  <a:schemeClr val="accent1"/>
                </a:solidFill>
              </a:defRPr>
            </a:lvl1pPr>
          </a:lstStyle>
          <a:p>
            <a:fld id="{C1D6C15D-8779-47AB-BB3E-5313F476FD88}" type="datetime1">
              <a:rPr lang="en-GB" smtClean="0"/>
              <a:t>27/07/2018</a:t>
            </a:fld>
            <a:endParaRPr lang="en-GB" dirty="0"/>
          </a:p>
        </p:txBody>
      </p:sp>
      <p:sp>
        <p:nvSpPr>
          <p:cNvPr id="5" name="Footer Placeholder 4"/>
          <p:cNvSpPr>
            <a:spLocks noGrp="1"/>
          </p:cNvSpPr>
          <p:nvPr>
            <p:ph type="ftr" sz="quarter" idx="3"/>
          </p:nvPr>
        </p:nvSpPr>
        <p:spPr>
          <a:xfrm>
            <a:off x="404999" y="6464894"/>
            <a:ext cx="3086100" cy="246221"/>
          </a:xfrm>
          <a:prstGeom prst="rect">
            <a:avLst/>
          </a:prstGeom>
        </p:spPr>
        <p:txBody>
          <a:bodyPr vert="horz" lIns="0" tIns="45720" rIns="0" bIns="45720" rtlCol="0" anchor="ctr">
            <a:spAutoFit/>
          </a:bodyPr>
          <a:lstStyle>
            <a:lvl1pPr algn="l">
              <a:defRPr lang="en-GB" sz="1000">
                <a:solidFill>
                  <a:schemeClr val="accent1"/>
                </a:solidFill>
              </a:defRPr>
            </a:lvl1pPr>
          </a:lstStyle>
          <a:p>
            <a:r>
              <a:rPr lang="en-GB" smtClean="0"/>
              <a:t>© Lloyd’s</a:t>
            </a:r>
            <a:endParaRPr lang="en-GB" dirty="0"/>
          </a:p>
        </p:txBody>
      </p:sp>
      <p:sp>
        <p:nvSpPr>
          <p:cNvPr id="6" name="Slide Number Placeholder 5"/>
          <p:cNvSpPr>
            <a:spLocks noGrp="1"/>
          </p:cNvSpPr>
          <p:nvPr>
            <p:ph type="sldNum" sz="quarter" idx="4"/>
          </p:nvPr>
        </p:nvSpPr>
        <p:spPr>
          <a:xfrm>
            <a:off x="6682499" y="6464894"/>
            <a:ext cx="2057400" cy="246221"/>
          </a:xfrm>
          <a:prstGeom prst="rect">
            <a:avLst/>
          </a:prstGeom>
        </p:spPr>
        <p:txBody>
          <a:bodyPr vert="horz" lIns="0" tIns="45720" rIns="0" bIns="45720" rtlCol="0" anchor="ctr">
            <a:spAutoFit/>
          </a:bodyPr>
          <a:lstStyle>
            <a:lvl1pPr algn="r">
              <a:defRPr sz="1000">
                <a:solidFill>
                  <a:schemeClr val="accent1"/>
                </a:solidFill>
              </a:defRPr>
            </a:lvl1pPr>
          </a:lstStyle>
          <a:p>
            <a:fld id="{377EB79C-4237-4EDF-B16A-CF67A8C936B9}" type="slidenum">
              <a:rPr lang="en-GB" smtClean="0"/>
              <a:pPr/>
              <a:t>‹#›</a:t>
            </a:fld>
            <a:endParaRPr lang="en-GB" dirty="0"/>
          </a:p>
        </p:txBody>
      </p:sp>
      <p:cxnSp>
        <p:nvCxnSpPr>
          <p:cNvPr id="11" name="Straight Connector 10"/>
          <p:cNvCxnSpPr/>
          <p:nvPr userDrawn="1"/>
        </p:nvCxnSpPr>
        <p:spPr>
          <a:xfrm>
            <a:off x="404552" y="540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04552" y="1512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7765143" y="-20286"/>
            <a:ext cx="974756" cy="391242"/>
          </a:xfrm>
          <a:prstGeom prst="rect">
            <a:avLst/>
          </a:prstGeom>
        </p:spPr>
      </p:pic>
    </p:spTree>
    <p:extLst>
      <p:ext uri="{BB962C8B-B14F-4D97-AF65-F5344CB8AC3E}">
        <p14:creationId xmlns:p14="http://schemas.microsoft.com/office/powerpoint/2010/main" val="2474588822"/>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1" r:id="rId3"/>
    <p:sldLayoutId id="2147483650" r:id="rId4"/>
    <p:sldLayoutId id="2147483652" r:id="rId5"/>
    <p:sldLayoutId id="2147483654" r:id="rId6"/>
    <p:sldLayoutId id="2147483655" r:id="rId7"/>
    <p:sldLayoutId id="2147483664"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61" r:id="rId18"/>
    <p:sldLayoutId id="2147483662" r:id="rId19"/>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600"/>
        </a:spcBef>
        <a:spcAft>
          <a:spcPts val="0"/>
        </a:spcAft>
        <a:buFontTx/>
        <a:buNone/>
        <a:defRPr sz="2000" kern="1200">
          <a:solidFill>
            <a:schemeClr val="accent1"/>
          </a:solidFill>
          <a:latin typeface="+mn-lt"/>
          <a:ea typeface="+mn-ea"/>
          <a:cs typeface="+mn-cs"/>
        </a:defRPr>
      </a:lvl1pPr>
      <a:lvl2pPr marL="0" indent="0" algn="l" defTabSz="914400" rtl="0" eaLnBrk="1" latinLnBrk="0" hangingPunct="1">
        <a:lnSpc>
          <a:spcPct val="100000"/>
        </a:lnSpc>
        <a:spcBef>
          <a:spcPts val="600"/>
        </a:spcBef>
        <a:spcAft>
          <a:spcPts val="0"/>
        </a:spcAft>
        <a:buFontTx/>
        <a:buNone/>
        <a:defRPr sz="2000" kern="1200">
          <a:solidFill>
            <a:schemeClr val="tx1"/>
          </a:solidFill>
          <a:latin typeface="+mn-lt"/>
          <a:ea typeface="+mn-ea"/>
          <a:cs typeface="+mn-cs"/>
        </a:defRPr>
      </a:lvl2pPr>
      <a:lvl3pPr marL="288000" indent="-288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576000" indent="-288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4pPr>
      <a:lvl5pPr marL="864000" indent="-288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71" userDrawn="1">
          <p15:clr>
            <a:srgbClr val="F26B43"/>
          </p15:clr>
        </p15:guide>
        <p15:guide id="2" pos="3840" userDrawn="1">
          <p15:clr>
            <a:srgbClr val="F26B43"/>
          </p15:clr>
        </p15:guide>
        <p15:guide id="3" pos="347" userDrawn="1">
          <p15:clr>
            <a:srgbClr val="F26B43"/>
          </p15:clr>
        </p15:guide>
        <p15:guide id="4" pos="7333" userDrawn="1">
          <p15:clr>
            <a:srgbClr val="F26B43"/>
          </p15:clr>
        </p15:guide>
        <p15:guide id="5" orient="horz" pos="3861" userDrawn="1">
          <p15:clr>
            <a:srgbClr val="F26B43"/>
          </p15:clr>
        </p15:guide>
        <p15:guide id="6" pos="3681" userDrawn="1">
          <p15:clr>
            <a:srgbClr val="F26B43"/>
          </p15:clr>
        </p15:guide>
        <p15:guide id="7" pos="399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1" y="540000"/>
            <a:ext cx="8334901" cy="972000"/>
          </a:xfrm>
          <a:prstGeom prst="rect">
            <a:avLst/>
          </a:prstGeom>
        </p:spPr>
        <p:txBody>
          <a:bodyPr vert="horz" lIns="0" tIns="216000" rIns="0" bIns="72000" rtlCol="0" anchor="t">
            <a:noAutofit/>
          </a:bodyPr>
          <a:lstStyle/>
          <a:p>
            <a:r>
              <a:rPr lang="en-US" smtClean="0"/>
              <a:t>Click to edit Master title style</a:t>
            </a:r>
            <a:endParaRPr lang="en-GB" dirty="0"/>
          </a:p>
        </p:txBody>
      </p:sp>
      <p:sp>
        <p:nvSpPr>
          <p:cNvPr id="3" name="Text Placeholder 2"/>
          <p:cNvSpPr>
            <a:spLocks noGrp="1"/>
          </p:cNvSpPr>
          <p:nvPr>
            <p:ph type="body" idx="1"/>
            <p:custDataLst>
              <p:tags r:id="rId30"/>
            </p:custDataLst>
          </p:nvPr>
        </p:nvSpPr>
        <p:spPr>
          <a:xfrm>
            <a:off x="404552" y="1692000"/>
            <a:ext cx="8334901" cy="4428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058101" y="6425245"/>
            <a:ext cx="2057400" cy="196208"/>
          </a:xfrm>
          <a:prstGeom prst="rect">
            <a:avLst/>
          </a:prstGeom>
        </p:spPr>
        <p:txBody>
          <a:bodyPr vert="horz" lIns="0" tIns="45720" rIns="0" bIns="45720" rtlCol="0" anchor="ctr">
            <a:spAutoFit/>
          </a:bodyPr>
          <a:lstStyle>
            <a:lvl1pPr algn="ctr">
              <a:defRPr lang="en-GB" sz="675" smtClean="0">
                <a:solidFill>
                  <a:schemeClr val="accent1"/>
                </a:solidFill>
              </a:defRPr>
            </a:lvl1pPr>
            <a:lvl2pPr marL="0" algn="ctr">
              <a:defRPr sz="674">
                <a:solidFill>
                  <a:schemeClr val="bg1"/>
                </a:solidFill>
              </a:defRPr>
            </a:lvl2pPr>
          </a:lstStyle>
          <a:p>
            <a:fld id="{E44AED3E-B587-44A9-B410-C0F28F70B84D}" type="datetime1">
              <a:rPr lang="en-US">
                <a:solidFill>
                  <a:srgbClr val="1E35BF"/>
                </a:solidFill>
              </a:rPr>
              <a:pPr/>
              <a:t>7/27/2018</a:t>
            </a:fld>
            <a:endParaRPr lang="en-US" dirty="0">
              <a:solidFill>
                <a:srgbClr val="1E35BF"/>
              </a:solidFill>
            </a:endParaRPr>
          </a:p>
        </p:txBody>
      </p:sp>
      <p:sp>
        <p:nvSpPr>
          <p:cNvPr id="5" name="Footer Placeholder 4"/>
          <p:cNvSpPr>
            <a:spLocks noGrp="1"/>
          </p:cNvSpPr>
          <p:nvPr>
            <p:ph type="ftr" sz="quarter" idx="3"/>
          </p:nvPr>
        </p:nvSpPr>
        <p:spPr>
          <a:xfrm>
            <a:off x="405001" y="6425309"/>
            <a:ext cx="3086101" cy="196079"/>
          </a:xfrm>
          <a:prstGeom prst="rect">
            <a:avLst/>
          </a:prstGeom>
        </p:spPr>
        <p:txBody>
          <a:bodyPr vert="horz" lIns="0" tIns="45720" rIns="0" bIns="45720" rtlCol="0" anchor="ctr">
            <a:spAutoFit/>
          </a:bodyPr>
          <a:lstStyle>
            <a:lvl1pPr algn="l">
              <a:defRPr lang="en-GB" sz="674">
                <a:solidFill>
                  <a:schemeClr val="accent1"/>
                </a:solidFill>
              </a:defRPr>
            </a:lvl1pPr>
            <a:lvl2pPr marL="0" algn="l">
              <a:defRPr sz="674">
                <a:solidFill>
                  <a:schemeClr val="bg1"/>
                </a:solidFill>
              </a:defRPr>
            </a:lvl2pPr>
          </a:lstStyle>
          <a:p>
            <a:r>
              <a:rPr dirty="0" smtClean="0">
                <a:solidFill>
                  <a:srgbClr val="1E35BF"/>
                </a:solidFill>
              </a:rPr>
              <a:t>© © Lloyd’s 2017</a:t>
            </a:r>
            <a:endParaRPr dirty="0">
              <a:solidFill>
                <a:srgbClr val="1E35BF"/>
              </a:solidFill>
            </a:endParaRPr>
          </a:p>
        </p:txBody>
      </p:sp>
      <p:sp>
        <p:nvSpPr>
          <p:cNvPr id="17" name="TextBox 16"/>
          <p:cNvSpPr txBox="1">
            <a:spLocks/>
          </p:cNvSpPr>
          <p:nvPr/>
        </p:nvSpPr>
        <p:spPr>
          <a:xfrm>
            <a:off x="6682501" y="6400243"/>
            <a:ext cx="2057400" cy="246221"/>
          </a:xfrm>
          <a:prstGeom prst="rect">
            <a:avLst/>
          </a:prstGeom>
        </p:spPr>
        <p:txBody>
          <a:bodyPr vert="horz" lIns="0" tIns="28217" rIns="0" bIns="28217" rtlCol="0" anchor="ctr">
            <a:noAutofit/>
          </a:bodyPr>
          <a:lstStyle>
            <a:defPPr>
              <a:defRPr lang="en-US"/>
            </a:defPPr>
            <a:lvl1pPr algn="r">
              <a:defRPr sz="1000">
                <a:solidFill>
                  <a:schemeClr val="accent1"/>
                </a:solidFill>
              </a:defRPr>
            </a:lvl1pPr>
          </a:lstStyle>
          <a:p>
            <a:fld id="{377EB79C-4237-4EDF-B16A-CF67A8C936B9}" type="slidenum">
              <a:rPr lang="en-GB" sz="741" smtClean="0">
                <a:solidFill>
                  <a:srgbClr val="1E35BF"/>
                </a:solidFill>
              </a:rPr>
              <a:pPr/>
              <a:t>‹#›</a:t>
            </a:fld>
            <a:endParaRPr lang="en-GB" sz="741" dirty="0">
              <a:solidFill>
                <a:srgbClr val="1E35BF"/>
              </a:solidFill>
            </a:endParaRPr>
          </a:p>
        </p:txBody>
      </p:sp>
      <p:cxnSp>
        <p:nvCxnSpPr>
          <p:cNvPr id="26" name="Straight Connector 25"/>
          <p:cNvCxnSpPr/>
          <p:nvPr/>
        </p:nvCxnSpPr>
        <p:spPr>
          <a:xfrm>
            <a:off x="404552" y="540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4552" y="1512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5001" y="6318000"/>
            <a:ext cx="833490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mpower - DO NOT DELETE!!!" hidden="1"/>
          <p:cNvSpPr/>
          <p:nvPr>
            <p:custDataLst>
              <p:tags r:id="rId31"/>
            </p:custDataLst>
          </p:nvPr>
        </p:nvSpPr>
        <p:spPr>
          <a:xfrm>
            <a:off x="-57874" y="-57873"/>
            <a:ext cx="0" cy="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err="1" smtClean="0">
              <a:solidFill>
                <a:prstClr val="white"/>
              </a:solidFill>
            </a:endParaRPr>
          </a:p>
        </p:txBody>
      </p:sp>
      <p:pic>
        <p:nvPicPr>
          <p:cNvPr id="12" name="Picture 11"/>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404550" y="0"/>
            <a:ext cx="629962" cy="337134"/>
          </a:xfrm>
          <a:prstGeom prst="rect">
            <a:avLst/>
          </a:prstGeom>
        </p:spPr>
      </p:pic>
    </p:spTree>
    <p:extLst>
      <p:ext uri="{BB962C8B-B14F-4D97-AF65-F5344CB8AC3E}">
        <p14:creationId xmlns:p14="http://schemas.microsoft.com/office/powerpoint/2010/main" val="2682154859"/>
      </p:ext>
    </p:extLst>
  </p:cSld>
  <p:clrMap bg1="lt1" tx1="dk1" bg2="lt2" tx2="dk2" accent1="accent1" accent2="accent2" accent3="accent3" accent4="accent4" accent5="accent5" accent6="accent6" hlink="hlink" folHlink="folHlink"/>
  <p:sldLayoutIdLst>
    <p:sldLayoutId id="2147484825" r:id="rId1"/>
    <p:sldLayoutId id="2147484826" r:id="rId2"/>
    <p:sldLayoutId id="2147484827" r:id="rId3"/>
    <p:sldLayoutId id="2147484828" r:id="rId4"/>
    <p:sldLayoutId id="2147484829" r:id="rId5"/>
    <p:sldLayoutId id="2147484830" r:id="rId6"/>
    <p:sldLayoutId id="2147484831" r:id="rId7"/>
    <p:sldLayoutId id="2147484832" r:id="rId8"/>
    <p:sldLayoutId id="2147484833" r:id="rId9"/>
    <p:sldLayoutId id="2147484834" r:id="rId10"/>
    <p:sldLayoutId id="2147484835" r:id="rId11"/>
    <p:sldLayoutId id="2147484836" r:id="rId12"/>
    <p:sldLayoutId id="2147484837" r:id="rId13"/>
    <p:sldLayoutId id="2147484838" r:id="rId14"/>
    <p:sldLayoutId id="2147484839" r:id="rId15"/>
    <p:sldLayoutId id="2147484840" r:id="rId16"/>
    <p:sldLayoutId id="2147484841" r:id="rId17"/>
    <p:sldLayoutId id="2147484842" r:id="rId18"/>
    <p:sldLayoutId id="2147484843" r:id="rId19"/>
    <p:sldLayoutId id="2147484844" r:id="rId20"/>
    <p:sldLayoutId id="2147484845" r:id="rId21"/>
    <p:sldLayoutId id="2147484846" r:id="rId22"/>
    <p:sldLayoutId id="2147484847" r:id="rId23"/>
    <p:sldLayoutId id="2147484848" r:id="rId24"/>
    <p:sldLayoutId id="2147484849" r:id="rId25"/>
    <p:sldLayoutId id="2147484850" r:id="rId26"/>
    <p:sldLayoutId id="2147484851" r:id="rId27"/>
    <p:sldLayoutId id="2147484852" r:id="rId28"/>
  </p:sldLayoutIdLst>
  <p:timing>
    <p:tnLst>
      <p:par>
        <p:cTn id="1" dur="indefinite" restart="never" nodeType="tmRoot"/>
      </p:par>
    </p:tnLst>
  </p:timing>
  <p:hf sldNum="0" hdr="0" dt="0"/>
  <p:txStyles>
    <p:titleStyle>
      <a:lvl1pPr algn="l" defTabSz="564365" rtl="0" eaLnBrk="1" latinLnBrk="0" hangingPunct="1">
        <a:lnSpc>
          <a:spcPct val="90000"/>
        </a:lnSpc>
        <a:spcBef>
          <a:spcPct val="0"/>
        </a:spcBef>
        <a:buNone/>
        <a:defRPr sz="1798" kern="1200">
          <a:solidFill>
            <a:schemeClr val="accent1"/>
          </a:solidFill>
          <a:latin typeface="+mj-lt"/>
          <a:ea typeface="+mj-ea"/>
          <a:cs typeface="+mj-cs"/>
        </a:defRPr>
      </a:lvl1pPr>
    </p:titleStyle>
    <p:bodyStyle>
      <a:lvl1pPr marL="0" indent="0" algn="l" defTabSz="564365" rtl="0" eaLnBrk="1" latinLnBrk="0" hangingPunct="1">
        <a:lnSpc>
          <a:spcPct val="100000"/>
        </a:lnSpc>
        <a:spcBef>
          <a:spcPts val="749"/>
        </a:spcBef>
        <a:spcAft>
          <a:spcPts val="299"/>
        </a:spcAft>
        <a:buFontTx/>
        <a:buNone/>
        <a:defRPr sz="1049" kern="1200">
          <a:solidFill>
            <a:schemeClr val="accent1"/>
          </a:solidFill>
          <a:latin typeface="+mn-lt"/>
          <a:ea typeface="+mn-ea"/>
          <a:cs typeface="+mn-cs"/>
        </a:defRPr>
      </a:lvl1pPr>
      <a:lvl2pPr marL="0" indent="0" algn="l" defTabSz="564365" rtl="0" eaLnBrk="1" latinLnBrk="0" hangingPunct="1">
        <a:lnSpc>
          <a:spcPct val="100000"/>
        </a:lnSpc>
        <a:spcBef>
          <a:spcPts val="299"/>
        </a:spcBef>
        <a:spcAft>
          <a:spcPts val="299"/>
        </a:spcAft>
        <a:buFontTx/>
        <a:buNone/>
        <a:defRPr sz="1049" kern="1200">
          <a:solidFill>
            <a:schemeClr val="tx1"/>
          </a:solidFill>
          <a:latin typeface="+mn-lt"/>
          <a:ea typeface="+mn-ea"/>
          <a:cs typeface="+mn-cs"/>
        </a:defRPr>
      </a:lvl2pPr>
      <a:lvl3pPr marL="202237" indent="-202237" algn="l" defTabSz="564365" rtl="0" eaLnBrk="1" latinLnBrk="0" hangingPunct="1">
        <a:lnSpc>
          <a:spcPct val="100000"/>
        </a:lnSpc>
        <a:spcBef>
          <a:spcPts val="0"/>
        </a:spcBef>
        <a:spcAft>
          <a:spcPts val="299"/>
        </a:spcAft>
        <a:buFont typeface="Arial" panose="020B0604020202020204" pitchFamily="34" charset="0"/>
        <a:buChar char="—"/>
        <a:defRPr sz="899" kern="1200">
          <a:solidFill>
            <a:schemeClr val="tx1"/>
          </a:solidFill>
          <a:latin typeface="+mn-lt"/>
          <a:ea typeface="+mn-ea"/>
          <a:cs typeface="+mn-cs"/>
        </a:defRPr>
      </a:lvl3pPr>
      <a:lvl4pPr marL="404474" indent="-202237" algn="l" defTabSz="564365" rtl="0" eaLnBrk="1" latinLnBrk="0" hangingPunct="1">
        <a:lnSpc>
          <a:spcPct val="100000"/>
        </a:lnSpc>
        <a:spcBef>
          <a:spcPts val="0"/>
        </a:spcBef>
        <a:spcAft>
          <a:spcPts val="299"/>
        </a:spcAft>
        <a:buFont typeface="Arial" panose="020B0604020202020204" pitchFamily="34" charset="0"/>
        <a:buChar char="–"/>
        <a:defRPr sz="899" kern="1200">
          <a:solidFill>
            <a:schemeClr val="tx1"/>
          </a:solidFill>
          <a:latin typeface="+mn-lt"/>
          <a:ea typeface="+mn-ea"/>
          <a:cs typeface="+mn-cs"/>
        </a:defRPr>
      </a:lvl4pPr>
      <a:lvl5pPr marL="606710" indent="-202237" algn="l" defTabSz="564365" rtl="0" eaLnBrk="1" latinLnBrk="0" hangingPunct="1">
        <a:lnSpc>
          <a:spcPct val="100000"/>
        </a:lnSpc>
        <a:spcBef>
          <a:spcPts val="0"/>
        </a:spcBef>
        <a:spcAft>
          <a:spcPts val="299"/>
        </a:spcAft>
        <a:buFont typeface="Arial" panose="020B0604020202020204" pitchFamily="34" charset="0"/>
        <a:buChar char="–"/>
        <a:defRPr sz="899" kern="1200">
          <a:solidFill>
            <a:schemeClr val="tx1"/>
          </a:solidFill>
          <a:latin typeface="+mn-lt"/>
          <a:ea typeface="+mn-ea"/>
          <a:cs typeface="+mn-cs"/>
        </a:defRPr>
      </a:lvl5pPr>
      <a:lvl6pPr marL="1552002" indent="-141091" algn="l" defTabSz="564365" rtl="0" eaLnBrk="1" latinLnBrk="0" hangingPunct="1">
        <a:lnSpc>
          <a:spcPct val="90000"/>
        </a:lnSpc>
        <a:spcBef>
          <a:spcPts val="308"/>
        </a:spcBef>
        <a:buFont typeface="Arial" panose="020B0604020202020204" pitchFamily="34" charset="0"/>
        <a:buChar char="•"/>
        <a:defRPr sz="1111" kern="1200">
          <a:solidFill>
            <a:schemeClr val="tx1"/>
          </a:solidFill>
          <a:latin typeface="+mn-lt"/>
          <a:ea typeface="+mn-ea"/>
          <a:cs typeface="+mn-cs"/>
        </a:defRPr>
      </a:lvl6pPr>
      <a:lvl7pPr marL="1834185" indent="-141091" algn="l" defTabSz="564365" rtl="0" eaLnBrk="1" latinLnBrk="0" hangingPunct="1">
        <a:lnSpc>
          <a:spcPct val="90000"/>
        </a:lnSpc>
        <a:spcBef>
          <a:spcPts val="308"/>
        </a:spcBef>
        <a:buFont typeface="Arial" panose="020B0604020202020204" pitchFamily="34" charset="0"/>
        <a:buChar char="•"/>
        <a:defRPr sz="1111" kern="1200">
          <a:solidFill>
            <a:schemeClr val="tx1"/>
          </a:solidFill>
          <a:latin typeface="+mn-lt"/>
          <a:ea typeface="+mn-ea"/>
          <a:cs typeface="+mn-cs"/>
        </a:defRPr>
      </a:lvl7pPr>
      <a:lvl8pPr marL="2116367" indent="-141091" algn="l" defTabSz="564365" rtl="0" eaLnBrk="1" latinLnBrk="0" hangingPunct="1">
        <a:lnSpc>
          <a:spcPct val="90000"/>
        </a:lnSpc>
        <a:spcBef>
          <a:spcPts val="308"/>
        </a:spcBef>
        <a:buFont typeface="Arial" panose="020B0604020202020204" pitchFamily="34" charset="0"/>
        <a:buChar char="•"/>
        <a:defRPr sz="1111" kern="1200">
          <a:solidFill>
            <a:schemeClr val="tx1"/>
          </a:solidFill>
          <a:latin typeface="+mn-lt"/>
          <a:ea typeface="+mn-ea"/>
          <a:cs typeface="+mn-cs"/>
        </a:defRPr>
      </a:lvl8pPr>
      <a:lvl9pPr marL="2398550" indent="-141091" algn="l" defTabSz="564365" rtl="0" eaLnBrk="1" latinLnBrk="0" hangingPunct="1">
        <a:lnSpc>
          <a:spcPct val="90000"/>
        </a:lnSpc>
        <a:spcBef>
          <a:spcPts val="308"/>
        </a:spcBef>
        <a:buFont typeface="Arial" panose="020B0604020202020204" pitchFamily="34" charset="0"/>
        <a:buChar char="•"/>
        <a:defRPr sz="1111" kern="1200">
          <a:solidFill>
            <a:schemeClr val="tx1"/>
          </a:solidFill>
          <a:latin typeface="+mn-lt"/>
          <a:ea typeface="+mn-ea"/>
          <a:cs typeface="+mn-cs"/>
        </a:defRPr>
      </a:lvl9pPr>
    </p:bodyStyle>
    <p:otherStyle>
      <a:defPPr>
        <a:defRPr lang="en-US"/>
      </a:defPPr>
      <a:lvl1pPr marL="0" algn="l" defTabSz="564365" rtl="0" eaLnBrk="1" latinLnBrk="0" hangingPunct="1">
        <a:defRPr sz="1111" kern="1200">
          <a:solidFill>
            <a:schemeClr val="tx1"/>
          </a:solidFill>
          <a:latin typeface="+mn-lt"/>
          <a:ea typeface="+mn-ea"/>
          <a:cs typeface="+mn-cs"/>
        </a:defRPr>
      </a:lvl1pPr>
      <a:lvl2pPr marL="282182" algn="l" defTabSz="564365" rtl="0" eaLnBrk="1" latinLnBrk="0" hangingPunct="1">
        <a:defRPr sz="1111" kern="1200">
          <a:solidFill>
            <a:schemeClr val="tx1"/>
          </a:solidFill>
          <a:latin typeface="+mn-lt"/>
          <a:ea typeface="+mn-ea"/>
          <a:cs typeface="+mn-cs"/>
        </a:defRPr>
      </a:lvl2pPr>
      <a:lvl3pPr marL="564365" algn="l" defTabSz="564365" rtl="0" eaLnBrk="1" latinLnBrk="0" hangingPunct="1">
        <a:defRPr sz="1111" kern="1200">
          <a:solidFill>
            <a:schemeClr val="tx1"/>
          </a:solidFill>
          <a:latin typeface="+mn-lt"/>
          <a:ea typeface="+mn-ea"/>
          <a:cs typeface="+mn-cs"/>
        </a:defRPr>
      </a:lvl3pPr>
      <a:lvl4pPr marL="846547" algn="l" defTabSz="564365" rtl="0" eaLnBrk="1" latinLnBrk="0" hangingPunct="1">
        <a:defRPr sz="1111" kern="1200">
          <a:solidFill>
            <a:schemeClr val="tx1"/>
          </a:solidFill>
          <a:latin typeface="+mn-lt"/>
          <a:ea typeface="+mn-ea"/>
          <a:cs typeface="+mn-cs"/>
        </a:defRPr>
      </a:lvl4pPr>
      <a:lvl5pPr marL="1128729" algn="l" defTabSz="564365" rtl="0" eaLnBrk="1" latinLnBrk="0" hangingPunct="1">
        <a:defRPr sz="1111" kern="1200">
          <a:solidFill>
            <a:schemeClr val="tx1"/>
          </a:solidFill>
          <a:latin typeface="+mn-lt"/>
          <a:ea typeface="+mn-ea"/>
          <a:cs typeface="+mn-cs"/>
        </a:defRPr>
      </a:lvl5pPr>
      <a:lvl6pPr marL="1410911" algn="l" defTabSz="564365" rtl="0" eaLnBrk="1" latinLnBrk="0" hangingPunct="1">
        <a:defRPr sz="1111" kern="1200">
          <a:solidFill>
            <a:schemeClr val="tx1"/>
          </a:solidFill>
          <a:latin typeface="+mn-lt"/>
          <a:ea typeface="+mn-ea"/>
          <a:cs typeface="+mn-cs"/>
        </a:defRPr>
      </a:lvl6pPr>
      <a:lvl7pPr marL="1693094" algn="l" defTabSz="564365" rtl="0" eaLnBrk="1" latinLnBrk="0" hangingPunct="1">
        <a:defRPr sz="1111" kern="1200">
          <a:solidFill>
            <a:schemeClr val="tx1"/>
          </a:solidFill>
          <a:latin typeface="+mn-lt"/>
          <a:ea typeface="+mn-ea"/>
          <a:cs typeface="+mn-cs"/>
        </a:defRPr>
      </a:lvl7pPr>
      <a:lvl8pPr marL="1975277" algn="l" defTabSz="564365" rtl="0" eaLnBrk="1" latinLnBrk="0" hangingPunct="1">
        <a:defRPr sz="1111" kern="1200">
          <a:solidFill>
            <a:schemeClr val="tx1"/>
          </a:solidFill>
          <a:latin typeface="+mn-lt"/>
          <a:ea typeface="+mn-ea"/>
          <a:cs typeface="+mn-cs"/>
        </a:defRPr>
      </a:lvl8pPr>
      <a:lvl9pPr marL="2257458" algn="l" defTabSz="564365" rtl="0" eaLnBrk="1" latinLnBrk="0" hangingPunct="1">
        <a:defRPr sz="1111"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76">
          <p15:clr>
            <a:srgbClr val="F26B43"/>
          </p15:clr>
        </p15:guide>
        <p15:guide id="2" pos="268">
          <p15:clr>
            <a:srgbClr val="F26B43"/>
          </p15:clr>
        </p15:guide>
        <p15:guide id="3" orient="horz" pos="4236">
          <p15:clr>
            <a:srgbClr val="F26B43"/>
          </p15:clr>
        </p15:guide>
        <p15:guide id="4" pos="3160">
          <p15:clr>
            <a:srgbClr val="F26B43"/>
          </p15:clr>
        </p15:guide>
        <p15:guide id="5" pos="605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99" y="540000"/>
            <a:ext cx="8334900" cy="972000"/>
          </a:xfrm>
          <a:prstGeom prst="rect">
            <a:avLst/>
          </a:prstGeom>
        </p:spPr>
        <p:txBody>
          <a:bodyPr vert="horz" lIns="0" tIns="53933" rIns="0" bIns="53933" rtlCol="0" anchor="t">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404550" y="1692000"/>
            <a:ext cx="8334900" cy="44280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4058099" y="6396482"/>
            <a:ext cx="2057400" cy="253914"/>
          </a:xfrm>
          <a:prstGeom prst="rect">
            <a:avLst/>
          </a:prstGeom>
        </p:spPr>
        <p:txBody>
          <a:bodyPr vert="horz" lIns="0" tIns="34289" rIns="0" bIns="34289" rtlCol="0" anchor="ctr">
            <a:spAutoFit/>
          </a:bodyPr>
          <a:lstStyle>
            <a:lvl1pPr algn="ctr">
              <a:defRPr lang="en-GB" sz="1200" smtClean="0">
                <a:solidFill>
                  <a:schemeClr val="accent1"/>
                </a:solidFill>
              </a:defRPr>
            </a:lvl1pPr>
          </a:lstStyle>
          <a:p>
            <a:pPr defTabSz="912859"/>
            <a:fld id="{E44AED3E-B587-44A9-B410-C0F28F70B84D}" type="datetime1">
              <a:rPr lang="en-US">
                <a:solidFill>
                  <a:srgbClr val="1E35BF"/>
                </a:solidFill>
              </a:rPr>
              <a:pPr defTabSz="912859"/>
              <a:t>7/27/2018</a:t>
            </a:fld>
            <a:endParaRPr lang="en-US" dirty="0">
              <a:solidFill>
                <a:srgbClr val="1E35BF"/>
              </a:solidFill>
            </a:endParaRPr>
          </a:p>
        </p:txBody>
      </p:sp>
      <p:sp>
        <p:nvSpPr>
          <p:cNvPr id="5" name="Footer Placeholder 4"/>
          <p:cNvSpPr>
            <a:spLocks noGrp="1"/>
          </p:cNvSpPr>
          <p:nvPr>
            <p:ph type="ftr" sz="quarter" idx="3"/>
          </p:nvPr>
        </p:nvSpPr>
        <p:spPr>
          <a:xfrm>
            <a:off x="404999" y="6396482"/>
            <a:ext cx="3086100" cy="253914"/>
          </a:xfrm>
          <a:prstGeom prst="rect">
            <a:avLst/>
          </a:prstGeom>
        </p:spPr>
        <p:txBody>
          <a:bodyPr vert="horz" lIns="0" tIns="34289" rIns="0" bIns="34289" rtlCol="0" anchor="ctr">
            <a:spAutoFit/>
          </a:bodyPr>
          <a:lstStyle>
            <a:lvl1pPr algn="l">
              <a:defRPr lang="en-GB" sz="1200">
                <a:solidFill>
                  <a:schemeClr val="accent1"/>
                </a:solidFill>
              </a:defRPr>
            </a:lvl1pPr>
          </a:lstStyle>
          <a:p>
            <a:pPr defTabSz="912859"/>
            <a:r>
              <a:rPr lang="en-US" smtClean="0">
                <a:solidFill>
                  <a:srgbClr val="1E35BF"/>
                </a:solidFill>
              </a:rPr>
              <a:t>© Lloyd’s</a:t>
            </a:r>
            <a:endParaRPr lang="en-US" dirty="0">
              <a:solidFill>
                <a:srgbClr val="1E35BF"/>
              </a:solidFill>
            </a:endParaRPr>
          </a:p>
        </p:txBody>
      </p:sp>
      <p:sp>
        <p:nvSpPr>
          <p:cNvPr id="17" name="TextBox 16"/>
          <p:cNvSpPr txBox="1">
            <a:spLocks/>
          </p:cNvSpPr>
          <p:nvPr/>
        </p:nvSpPr>
        <p:spPr>
          <a:xfrm>
            <a:off x="6682499" y="6400241"/>
            <a:ext cx="2057400" cy="246221"/>
          </a:xfrm>
          <a:prstGeom prst="rect">
            <a:avLst/>
          </a:prstGeom>
        </p:spPr>
        <p:txBody>
          <a:bodyPr vert="horz" lIns="0" tIns="45719" rIns="0" bIns="45719" rtlCol="0" anchor="ctr">
            <a:noAutofit/>
          </a:bodyPr>
          <a:lstStyle>
            <a:defPPr>
              <a:defRPr lang="en-US"/>
            </a:defPPr>
            <a:lvl1pPr algn="r">
              <a:defRPr sz="1000">
                <a:solidFill>
                  <a:schemeClr val="accent1"/>
                </a:solidFill>
              </a:defRPr>
            </a:lvl1pPr>
          </a:lstStyle>
          <a:p>
            <a:pPr defTabSz="912859"/>
            <a:fld id="{377EB79C-4237-4EDF-B16A-CF67A8C936B9}" type="slidenum">
              <a:rPr lang="en-GB" sz="1200" smtClean="0">
                <a:solidFill>
                  <a:srgbClr val="1E35BF"/>
                </a:solidFill>
              </a:rPr>
              <a:pPr defTabSz="912859"/>
              <a:t>‹#›</a:t>
            </a:fld>
            <a:endParaRPr lang="en-GB" sz="1200" dirty="0">
              <a:solidFill>
                <a:srgbClr val="1E35BF"/>
              </a:solidFill>
            </a:endParaRPr>
          </a:p>
        </p:txBody>
      </p:sp>
      <p:cxnSp>
        <p:nvCxnSpPr>
          <p:cNvPr id="25" name="Straight Connector 24"/>
          <p:cNvCxnSpPr/>
          <p:nvPr/>
        </p:nvCxnSpPr>
        <p:spPr>
          <a:xfrm>
            <a:off x="404550" y="540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04550" y="1512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4999" y="6318000"/>
            <a:ext cx="83349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mpower - DO NOT DELETE!!!" hidden="1"/>
          <p:cNvSpPr/>
          <p:nvPr>
            <p:custDataLst>
              <p:tags r:id="rId22"/>
            </p:custDataLst>
          </p:nvPr>
        </p:nvSpPr>
        <p:spPr>
          <a:xfrm>
            <a:off x="-47625" y="-63500"/>
            <a:ext cx="0" cy="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307" tIns="45719" rIns="91307" bIns="45719" rtlCol="0" anchor="ctr"/>
          <a:lstStyle/>
          <a:p>
            <a:pPr algn="ctr" defTabSz="912859"/>
            <a:endParaRPr lang="en-GB" sz="1867" dirty="0">
              <a:solidFill>
                <a:prstClr val="white"/>
              </a:solidFill>
            </a:endParaRPr>
          </a:p>
        </p:txBody>
      </p:sp>
      <p:pic>
        <p:nvPicPr>
          <p:cNvPr id="12" name="Picture 11"/>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04550" y="1"/>
            <a:ext cx="1009032" cy="405152"/>
          </a:xfrm>
          <a:prstGeom prst="rect">
            <a:avLst/>
          </a:prstGeom>
        </p:spPr>
      </p:pic>
    </p:spTree>
    <p:extLst>
      <p:ext uri="{BB962C8B-B14F-4D97-AF65-F5344CB8AC3E}">
        <p14:creationId xmlns:p14="http://schemas.microsoft.com/office/powerpoint/2010/main" val="2144708873"/>
      </p:ext>
    </p:extLst>
  </p:cSld>
  <p:clrMap bg1="lt1" tx1="dk1" bg2="lt2" tx2="dk2" accent1="accent1" accent2="accent2" accent3="accent3" accent4="accent4" accent5="accent5" accent6="accent6" hlink="hlink" folHlink="folHlink"/>
  <p:sldLayoutIdLst>
    <p:sldLayoutId id="2147485728" r:id="rId1"/>
    <p:sldLayoutId id="2147485729" r:id="rId2"/>
    <p:sldLayoutId id="2147485730" r:id="rId3"/>
    <p:sldLayoutId id="2147485731" r:id="rId4"/>
    <p:sldLayoutId id="2147485732" r:id="rId5"/>
    <p:sldLayoutId id="2147485733" r:id="rId6"/>
    <p:sldLayoutId id="2147485734" r:id="rId7"/>
    <p:sldLayoutId id="2147485735" r:id="rId8"/>
    <p:sldLayoutId id="2147485736" r:id="rId9"/>
    <p:sldLayoutId id="2147485737" r:id="rId10"/>
    <p:sldLayoutId id="2147485738" r:id="rId11"/>
    <p:sldLayoutId id="2147485739" r:id="rId12"/>
    <p:sldLayoutId id="2147485740" r:id="rId13"/>
    <p:sldLayoutId id="2147485741" r:id="rId14"/>
    <p:sldLayoutId id="2147485742" r:id="rId15"/>
    <p:sldLayoutId id="2147485743" r:id="rId16"/>
    <p:sldLayoutId id="2147485744" r:id="rId17"/>
    <p:sldLayoutId id="2147485745" r:id="rId18"/>
    <p:sldLayoutId id="2147485746" r:id="rId19"/>
    <p:sldLayoutId id="2147485747" r:id="rId20"/>
  </p:sldLayoutIdLst>
  <p:timing>
    <p:tnLst>
      <p:par>
        <p:cTn id="1" dur="indefinite" restart="never" nodeType="tmRoot"/>
      </p:par>
    </p:tnLst>
  </p:timing>
  <p:hf sldNum="0" hdr="0" dt="0"/>
  <p:txStyles>
    <p:titleStyle>
      <a:lvl1pPr algn="l" defTabSz="912859" rtl="0" eaLnBrk="1" latinLnBrk="0" hangingPunct="1">
        <a:lnSpc>
          <a:spcPct val="90000"/>
        </a:lnSpc>
        <a:spcBef>
          <a:spcPct val="0"/>
        </a:spcBef>
        <a:buNone/>
        <a:defRPr sz="3067" kern="1200">
          <a:solidFill>
            <a:schemeClr val="accent1"/>
          </a:solidFill>
          <a:latin typeface="+mj-lt"/>
          <a:ea typeface="+mj-ea"/>
          <a:cs typeface="+mj-cs"/>
        </a:defRPr>
      </a:lvl1pPr>
    </p:titleStyle>
    <p:bodyStyle>
      <a:lvl1pPr marL="0" indent="0" algn="l" defTabSz="912859" rtl="0" eaLnBrk="1" latinLnBrk="0" hangingPunct="1">
        <a:lnSpc>
          <a:spcPct val="100000"/>
        </a:lnSpc>
        <a:spcBef>
          <a:spcPts val="1200"/>
        </a:spcBef>
        <a:spcAft>
          <a:spcPts val="600"/>
        </a:spcAft>
        <a:buFontTx/>
        <a:buNone/>
        <a:defRPr sz="2000" kern="1200">
          <a:solidFill>
            <a:schemeClr val="accent1"/>
          </a:solidFill>
          <a:latin typeface="+mn-lt"/>
          <a:ea typeface="+mn-ea"/>
          <a:cs typeface="+mn-cs"/>
        </a:defRPr>
      </a:lvl1pPr>
      <a:lvl2pPr marL="0" indent="0" algn="l" defTabSz="912859" rtl="0" eaLnBrk="1" latinLnBrk="0" hangingPunct="1">
        <a:lnSpc>
          <a:spcPct val="100000"/>
        </a:lnSpc>
        <a:spcBef>
          <a:spcPts val="600"/>
        </a:spcBef>
        <a:spcAft>
          <a:spcPts val="600"/>
        </a:spcAft>
        <a:buFontTx/>
        <a:buNone/>
        <a:defRPr sz="2000" kern="1200">
          <a:solidFill>
            <a:schemeClr val="tx1"/>
          </a:solidFill>
          <a:latin typeface="+mn-lt"/>
          <a:ea typeface="+mn-ea"/>
          <a:cs typeface="+mn-cs"/>
        </a:defRPr>
      </a:lvl2pPr>
      <a:lvl3pPr marL="287459" indent="-287459" algn="l" defTabSz="912859"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575048" indent="-287459" algn="l" defTabSz="912859"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862549" indent="-287459" algn="l" defTabSz="912859"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2510339" indent="-228237" algn="l" defTabSz="912859"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6pPr>
      <a:lvl7pPr marL="2966768" indent="-228237" algn="l" defTabSz="912859"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7pPr>
      <a:lvl8pPr marL="3423197" indent="-228237" algn="l" defTabSz="912859"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8pPr>
      <a:lvl9pPr marL="3879670" indent="-228237" algn="l" defTabSz="912859"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9pPr>
    </p:bodyStyle>
    <p:otherStyle>
      <a:defPPr>
        <a:defRPr lang="en-US"/>
      </a:defPPr>
      <a:lvl1pPr marL="0" algn="l" defTabSz="912859" rtl="0" eaLnBrk="1" latinLnBrk="0" hangingPunct="1">
        <a:defRPr sz="1867" kern="1200">
          <a:solidFill>
            <a:schemeClr val="tx1"/>
          </a:solidFill>
          <a:latin typeface="+mn-lt"/>
          <a:ea typeface="+mn-ea"/>
          <a:cs typeface="+mn-cs"/>
        </a:defRPr>
      </a:lvl1pPr>
      <a:lvl2pPr marL="456387" algn="l" defTabSz="912859" rtl="0" eaLnBrk="1" latinLnBrk="0" hangingPunct="1">
        <a:defRPr sz="1867" kern="1200">
          <a:solidFill>
            <a:schemeClr val="tx1"/>
          </a:solidFill>
          <a:latin typeface="+mn-lt"/>
          <a:ea typeface="+mn-ea"/>
          <a:cs typeface="+mn-cs"/>
        </a:defRPr>
      </a:lvl2pPr>
      <a:lvl3pPr marL="912859" algn="l" defTabSz="912859" rtl="0" eaLnBrk="1" latinLnBrk="0" hangingPunct="1">
        <a:defRPr sz="1867" kern="1200">
          <a:solidFill>
            <a:schemeClr val="tx1"/>
          </a:solidFill>
          <a:latin typeface="+mn-lt"/>
          <a:ea typeface="+mn-ea"/>
          <a:cs typeface="+mn-cs"/>
        </a:defRPr>
      </a:lvl3pPr>
      <a:lvl4pPr marL="1369288" algn="l" defTabSz="912859" rtl="0" eaLnBrk="1" latinLnBrk="0" hangingPunct="1">
        <a:defRPr sz="1867" kern="1200">
          <a:solidFill>
            <a:schemeClr val="tx1"/>
          </a:solidFill>
          <a:latin typeface="+mn-lt"/>
          <a:ea typeface="+mn-ea"/>
          <a:cs typeface="+mn-cs"/>
        </a:defRPr>
      </a:lvl4pPr>
      <a:lvl5pPr marL="1825717" algn="l" defTabSz="912859" rtl="0" eaLnBrk="1" latinLnBrk="0" hangingPunct="1">
        <a:defRPr sz="1867" kern="1200">
          <a:solidFill>
            <a:schemeClr val="tx1"/>
          </a:solidFill>
          <a:latin typeface="+mn-lt"/>
          <a:ea typeface="+mn-ea"/>
          <a:cs typeface="+mn-cs"/>
        </a:defRPr>
      </a:lvl5pPr>
      <a:lvl6pPr marL="2282190" algn="l" defTabSz="912859" rtl="0" eaLnBrk="1" latinLnBrk="0" hangingPunct="1">
        <a:defRPr sz="1867" kern="1200">
          <a:solidFill>
            <a:schemeClr val="tx1"/>
          </a:solidFill>
          <a:latin typeface="+mn-lt"/>
          <a:ea typeface="+mn-ea"/>
          <a:cs typeface="+mn-cs"/>
        </a:defRPr>
      </a:lvl6pPr>
      <a:lvl7pPr marL="2738574" algn="l" defTabSz="912859" rtl="0" eaLnBrk="1" latinLnBrk="0" hangingPunct="1">
        <a:defRPr sz="1867" kern="1200">
          <a:solidFill>
            <a:schemeClr val="tx1"/>
          </a:solidFill>
          <a:latin typeface="+mn-lt"/>
          <a:ea typeface="+mn-ea"/>
          <a:cs typeface="+mn-cs"/>
        </a:defRPr>
      </a:lvl7pPr>
      <a:lvl8pPr marL="3194960" algn="l" defTabSz="912859" rtl="0" eaLnBrk="1" latinLnBrk="0" hangingPunct="1">
        <a:defRPr sz="1867" kern="1200">
          <a:solidFill>
            <a:schemeClr val="tx1"/>
          </a:solidFill>
          <a:latin typeface="+mn-lt"/>
          <a:ea typeface="+mn-ea"/>
          <a:cs typeface="+mn-cs"/>
        </a:defRPr>
      </a:lvl8pPr>
      <a:lvl9pPr marL="3651347" algn="l" defTabSz="912859" rtl="0" eaLnBrk="1" latinLnBrk="0" hangingPunct="1">
        <a:defRPr sz="186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72">
          <p15:clr>
            <a:srgbClr val="F26B43"/>
          </p15:clr>
        </p15:guide>
        <p15:guide id="2" pos="244">
          <p15:clr>
            <a:srgbClr val="F26B43"/>
          </p15:clr>
        </p15:guide>
        <p15:guide id="3" orient="horz" pos="3861">
          <p15:clr>
            <a:srgbClr val="F26B43"/>
          </p15:clr>
        </p15:guide>
        <p15:guide id="4" pos="2880">
          <p15:clr>
            <a:srgbClr val="F26B43"/>
          </p15:clr>
        </p15:guide>
        <p15:guide id="5" pos="5516">
          <p15:clr>
            <a:srgbClr val="F26B43"/>
          </p15:clr>
        </p15:guide>
        <p15:guide id="6" orient="horz" pos="346">
          <p15:clr>
            <a:srgbClr val="F26B43"/>
          </p15:clr>
        </p15:guide>
        <p15:guide id="7" orient="horz" pos="95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50.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552" y="1512000"/>
            <a:ext cx="8334375" cy="1585801"/>
          </a:xfrm>
        </p:spPr>
        <p:txBody>
          <a:bodyPr/>
          <a:lstStyle/>
          <a:p>
            <a:r>
              <a:rPr lang="en-GB" dirty="0" smtClean="0"/>
              <a:t>Lloyd’s: City Risk Index </a:t>
            </a:r>
            <a:br>
              <a:rPr lang="en-GB" dirty="0" smtClean="0"/>
            </a:br>
            <a:r>
              <a:rPr lang="en-GB" sz="3200" dirty="0" smtClean="0"/>
              <a:t>USC Global Supply Chain Excellence Summit </a:t>
            </a:r>
            <a:br>
              <a:rPr lang="en-GB" sz="3200" dirty="0" smtClean="0"/>
            </a:br>
            <a:endParaRPr lang="en-GB" sz="3200" dirty="0"/>
          </a:p>
        </p:txBody>
      </p:sp>
      <p:sp>
        <p:nvSpPr>
          <p:cNvPr id="7" name="Subtitle 6"/>
          <p:cNvSpPr>
            <a:spLocks noGrp="1"/>
          </p:cNvSpPr>
          <p:nvPr>
            <p:ph type="subTitle" idx="1"/>
          </p:nvPr>
        </p:nvSpPr>
        <p:spPr>
          <a:xfrm>
            <a:off x="473378" y="2232000"/>
            <a:ext cx="8334375" cy="1655762"/>
          </a:xfrm>
        </p:spPr>
        <p:txBody>
          <a:bodyPr/>
          <a:lstStyle/>
          <a:p>
            <a:r>
              <a:rPr lang="en-GB" sz="2400" dirty="0" smtClean="0"/>
              <a:t>    </a:t>
            </a:r>
          </a:p>
          <a:p>
            <a:r>
              <a:rPr lang="en-GB" sz="2400" dirty="0" smtClean="0"/>
              <a:t> </a:t>
            </a:r>
          </a:p>
          <a:p>
            <a:endParaRPr lang="en-GB" sz="2400" dirty="0"/>
          </a:p>
          <a:p>
            <a:endParaRPr lang="en-GB" sz="2400" dirty="0" smtClean="0"/>
          </a:p>
          <a:p>
            <a:endParaRPr lang="en-GB" sz="2400" dirty="0"/>
          </a:p>
          <a:p>
            <a:endParaRPr lang="en-GB" dirty="0" smtClean="0"/>
          </a:p>
          <a:p>
            <a:endParaRPr lang="en-GB" dirty="0"/>
          </a:p>
          <a:p>
            <a:r>
              <a:rPr lang="en-GB" dirty="0" smtClean="0"/>
              <a:t>Hank Watkins   </a:t>
            </a:r>
          </a:p>
          <a:p>
            <a:r>
              <a:rPr lang="en-GB" dirty="0" smtClean="0"/>
              <a:t>President</a:t>
            </a:r>
          </a:p>
          <a:p>
            <a:r>
              <a:rPr lang="en-GB" dirty="0" smtClean="0"/>
              <a:t>North America</a:t>
            </a:r>
          </a:p>
          <a:p>
            <a:endParaRPr lang="en-GB" dirty="0" smtClean="0"/>
          </a:p>
          <a:p>
            <a:r>
              <a:rPr lang="en-US" sz="1800" dirty="0" smtClean="0"/>
              <a:t> August 3, 2018</a:t>
            </a:r>
            <a:endParaRPr lang="en-US" sz="1800" dirty="0"/>
          </a:p>
          <a:p>
            <a:endParaRPr lang="en-US" dirty="0" smtClean="0"/>
          </a:p>
          <a:p>
            <a:endParaRPr lang="en-US" dirty="0"/>
          </a:p>
          <a:p>
            <a:endParaRPr lang="en-US" dirty="0" smtClean="0"/>
          </a:p>
          <a:p>
            <a:endParaRPr lang="en-US" dirty="0" smtClean="0"/>
          </a:p>
          <a:p>
            <a:endParaRPr lang="en-US" dirty="0"/>
          </a:p>
          <a:p>
            <a:endParaRPr lang="en-US" sz="1800" dirty="0" smtClean="0"/>
          </a:p>
        </p:txBody>
      </p:sp>
      <p:sp>
        <p:nvSpPr>
          <p:cNvPr id="4" name="Footer Placeholder 4"/>
          <p:cNvSpPr>
            <a:spLocks noGrp="1"/>
          </p:cNvSpPr>
          <p:nvPr>
            <p:ph type="ftr" sz="quarter" idx="11"/>
          </p:nvPr>
        </p:nvSpPr>
        <p:spPr>
          <a:xfrm>
            <a:off x="404999" y="6311006"/>
            <a:ext cx="3945620" cy="553998"/>
          </a:xfrm>
        </p:spPr>
        <p:txBody>
          <a:bodyPr/>
          <a:lstStyle/>
          <a:p>
            <a:pPr lvl="0"/>
            <a:r>
              <a:rPr dirty="0" smtClean="0">
                <a:solidFill>
                  <a:prstClr val="white"/>
                </a:solidFill>
              </a:rPr>
              <a:t> </a:t>
            </a:r>
            <a:r>
              <a:rPr lang="en-GB" dirty="0">
                <a:solidFill>
                  <a:prstClr val="white"/>
                </a:solidFill>
              </a:rPr>
              <a:t>@  Lloyd’s and Centre for Risk Studies at Cambridge University  </a:t>
            </a:r>
          </a:p>
          <a:p>
            <a:endParaRPr dirty="0">
              <a:solidFill>
                <a:prstClr val="white"/>
              </a:solidFill>
            </a:endParaRPr>
          </a:p>
        </p:txBody>
      </p:sp>
    </p:spTree>
    <p:extLst>
      <p:ext uri="{BB962C8B-B14F-4D97-AF65-F5344CB8AC3E}">
        <p14:creationId xmlns:p14="http://schemas.microsoft.com/office/powerpoint/2010/main" val="4242321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4998" y="644691"/>
            <a:ext cx="8357037" cy="698500"/>
          </a:xfrm>
        </p:spPr>
        <p:txBody>
          <a:bodyPr/>
          <a:lstStyle/>
          <a:p>
            <a:r>
              <a:rPr lang="en-GB" sz="2400" dirty="0" smtClean="0">
                <a:solidFill>
                  <a:srgbClr val="1E35BF"/>
                </a:solidFill>
              </a:rPr>
              <a:t>GDP at risk in 279 cities = $546 billion</a:t>
            </a:r>
            <a:br>
              <a:rPr lang="en-GB" sz="2400" dirty="0" smtClean="0">
                <a:solidFill>
                  <a:srgbClr val="1E35BF"/>
                </a:solidFill>
              </a:rPr>
            </a:br>
            <a:r>
              <a:rPr lang="en-GB" sz="2400" dirty="0" smtClean="0">
                <a:solidFill>
                  <a:srgbClr val="1E35BF"/>
                </a:solidFill>
              </a:rPr>
              <a:t>Threat sources:  Man-made (59%) vs Natural (41%) </a:t>
            </a:r>
            <a:endParaRPr lang="en-GB" sz="2400" dirty="0"/>
          </a:p>
        </p:txBody>
      </p:sp>
      <p:sp>
        <p:nvSpPr>
          <p:cNvPr id="5" name="Footer Placeholder 4"/>
          <p:cNvSpPr>
            <a:spLocks noGrp="1"/>
          </p:cNvSpPr>
          <p:nvPr>
            <p:ph type="ftr" sz="quarter" idx="11"/>
          </p:nvPr>
        </p:nvSpPr>
        <p:spPr>
          <a:xfrm>
            <a:off x="404999" y="6411870"/>
            <a:ext cx="4552012" cy="223136"/>
          </a:xfrm>
        </p:spPr>
        <p:txBody>
          <a:bodyPr/>
          <a:lstStyle/>
          <a:p>
            <a:r>
              <a:rPr sz="1000" dirty="0" smtClean="0">
                <a:solidFill>
                  <a:srgbClr val="1E35BF"/>
                </a:solidFill>
              </a:rPr>
              <a:t>© Lloyd’s and Centre for Risk Studies at Cambridge University  </a:t>
            </a:r>
            <a:endParaRPr sz="1000" dirty="0">
              <a:solidFill>
                <a:srgbClr val="1E35BF"/>
              </a:solidFill>
            </a:endParaRPr>
          </a:p>
        </p:txBody>
      </p:sp>
      <p:graphicFrame>
        <p:nvGraphicFramePr>
          <p:cNvPr id="18" name="Table 17"/>
          <p:cNvGraphicFramePr>
            <a:graphicFrameLocks noGrp="1"/>
          </p:cNvGraphicFramePr>
          <p:nvPr>
            <p:extLst/>
          </p:nvPr>
        </p:nvGraphicFramePr>
        <p:xfrm>
          <a:off x="250825" y="1542966"/>
          <a:ext cx="8642350" cy="792282"/>
        </p:xfrm>
        <a:graphic>
          <a:graphicData uri="http://schemas.openxmlformats.org/drawingml/2006/table">
            <a:tbl>
              <a:tblPr>
                <a:tableStyleId>{5C22544A-7EE6-4342-B048-85BDC9FD1C3A}</a:tableStyleId>
              </a:tblPr>
              <a:tblGrid>
                <a:gridCol w="4321175"/>
                <a:gridCol w="4321175"/>
              </a:tblGrid>
              <a:tr h="792163">
                <a:tc>
                  <a:txBody>
                    <a:bodyPr/>
                    <a:lstStyle/>
                    <a:p>
                      <a:pPr algn="ctr"/>
                      <a:r>
                        <a:rPr lang="en-SG" sz="1800" b="1" dirty="0" smtClean="0">
                          <a:solidFill>
                            <a:schemeClr val="tx2">
                              <a:lumMod val="20000"/>
                              <a:lumOff val="80000"/>
                            </a:schemeClr>
                          </a:solidFill>
                        </a:rPr>
                        <a:t>Categories</a:t>
                      </a:r>
                      <a:endParaRPr lang="en-SG" sz="1800" b="1" baseline="0" dirty="0" smtClean="0">
                        <a:solidFill>
                          <a:schemeClr val="tx2">
                            <a:lumMod val="20000"/>
                            <a:lumOff val="80000"/>
                          </a:schemeClr>
                        </a:solidFill>
                      </a:endParaRPr>
                    </a:p>
                    <a:p>
                      <a:pPr algn="ctr"/>
                      <a:r>
                        <a:rPr lang="en-SG" sz="2800" b="1" dirty="0" smtClean="0">
                          <a:solidFill>
                            <a:schemeClr val="tx2">
                              <a:lumMod val="20000"/>
                              <a:lumOff val="80000"/>
                            </a:schemeClr>
                          </a:solidFill>
                        </a:rPr>
                        <a:t>5</a:t>
                      </a:r>
                      <a:endParaRPr lang="en-SG" sz="2800" b="1" dirty="0">
                        <a:solidFill>
                          <a:schemeClr val="tx2">
                            <a:lumMod val="20000"/>
                            <a:lumOff val="80000"/>
                          </a:schemeClr>
                        </a:solidFill>
                      </a:endParaRPr>
                    </a:p>
                  </a:txBody>
                  <a:tcPr marT="45621" marB="45621" anchor="ctr">
                    <a:solidFill>
                      <a:schemeClr val="accent1">
                        <a:lumMod val="50000"/>
                      </a:schemeClr>
                    </a:solidFill>
                  </a:tcPr>
                </a:tc>
                <a:tc>
                  <a:txBody>
                    <a:bodyPr/>
                    <a:lstStyle/>
                    <a:p>
                      <a:pPr algn="ctr"/>
                      <a:r>
                        <a:rPr lang="en-SG" sz="1800" b="1" baseline="0" dirty="0" smtClean="0">
                          <a:solidFill>
                            <a:schemeClr val="tx2">
                              <a:lumMod val="20000"/>
                              <a:lumOff val="80000"/>
                            </a:schemeClr>
                          </a:solidFill>
                        </a:rPr>
                        <a:t>Threats</a:t>
                      </a:r>
                    </a:p>
                    <a:p>
                      <a:pPr algn="ctr"/>
                      <a:r>
                        <a:rPr lang="en-SG" sz="2800" b="1" dirty="0" smtClean="0">
                          <a:solidFill>
                            <a:schemeClr val="tx2">
                              <a:lumMod val="20000"/>
                              <a:lumOff val="80000"/>
                            </a:schemeClr>
                          </a:solidFill>
                        </a:rPr>
                        <a:t>22</a:t>
                      </a:r>
                    </a:p>
                  </a:txBody>
                  <a:tcPr marT="45621" marB="45621" anchor="ctr">
                    <a:solidFill>
                      <a:schemeClr val="accent1">
                        <a:lumMod val="50000"/>
                      </a:schemeClr>
                    </a:solidFill>
                  </a:tcPr>
                </a:tc>
              </a:tr>
            </a:tbl>
          </a:graphicData>
        </a:graphic>
      </p:graphicFrame>
      <p:grpSp>
        <p:nvGrpSpPr>
          <p:cNvPr id="17" name="Group 16"/>
          <p:cNvGrpSpPr/>
          <p:nvPr/>
        </p:nvGrpSpPr>
        <p:grpSpPr>
          <a:xfrm>
            <a:off x="252413" y="4049241"/>
            <a:ext cx="8767762" cy="461963"/>
            <a:chOff x="252413" y="4086312"/>
            <a:chExt cx="8767762" cy="461963"/>
          </a:xfrm>
        </p:grpSpPr>
        <p:sp>
          <p:nvSpPr>
            <p:cNvPr id="19" name="Rectangle 2"/>
            <p:cNvSpPr>
              <a:spLocks noChangeArrowheads="1"/>
            </p:cNvSpPr>
            <p:nvPr/>
          </p:nvSpPr>
          <p:spPr bwMode="auto">
            <a:xfrm>
              <a:off x="7324725" y="4086312"/>
              <a:ext cx="1695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Finance, Economics </a:t>
              </a:r>
            </a:p>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and Trade</a:t>
              </a:r>
            </a:p>
          </p:txBody>
        </p:sp>
        <p:sp>
          <p:nvSpPr>
            <p:cNvPr id="20" name="Rectangle 2"/>
            <p:cNvSpPr>
              <a:spLocks noChangeArrowheads="1"/>
            </p:cNvSpPr>
            <p:nvPr/>
          </p:nvSpPr>
          <p:spPr bwMode="auto">
            <a:xfrm>
              <a:off x="252413" y="4086312"/>
              <a:ext cx="1439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b="1" dirty="0">
                  <a:solidFill>
                    <a:srgbClr val="1E35BF"/>
                  </a:solidFill>
                  <a:latin typeface="Arial" panose="020B0604020202020204" pitchFamily="34" charset="0"/>
                  <a:cs typeface="Arial" panose="020B0604020202020204" pitchFamily="34" charset="0"/>
                </a:rPr>
                <a:t>Geopolitics </a:t>
              </a:r>
            </a:p>
            <a:p>
              <a:pPr algn="ctr">
                <a:lnSpc>
                  <a:spcPct val="100000"/>
                </a:lnSpc>
                <a:spcBef>
                  <a:spcPct val="0"/>
                </a:spcBef>
                <a:buFontTx/>
                <a:buNone/>
              </a:pPr>
              <a:r>
                <a:rPr lang="en-SG" altLang="en-US" sz="1200" b="1" dirty="0">
                  <a:solidFill>
                    <a:srgbClr val="1E35BF"/>
                  </a:solidFill>
                  <a:latin typeface="Arial" panose="020B0604020202020204" pitchFamily="34" charset="0"/>
                  <a:cs typeface="Arial" panose="020B0604020202020204" pitchFamily="34" charset="0"/>
                </a:rPr>
                <a:t>and Security</a:t>
              </a:r>
            </a:p>
          </p:txBody>
        </p:sp>
        <p:sp>
          <p:nvSpPr>
            <p:cNvPr id="21" name="Rectangle 2"/>
            <p:cNvSpPr>
              <a:spLocks noChangeArrowheads="1"/>
            </p:cNvSpPr>
            <p:nvPr/>
          </p:nvSpPr>
          <p:spPr bwMode="auto">
            <a:xfrm>
              <a:off x="2052638" y="4086312"/>
              <a:ext cx="1439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Health </a:t>
              </a:r>
            </a:p>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and Humanity</a:t>
              </a:r>
            </a:p>
          </p:txBody>
        </p:sp>
        <p:sp>
          <p:nvSpPr>
            <p:cNvPr id="22" name="Rectangle 2"/>
            <p:cNvSpPr>
              <a:spLocks noChangeArrowheads="1"/>
            </p:cNvSpPr>
            <p:nvPr/>
          </p:nvSpPr>
          <p:spPr bwMode="auto">
            <a:xfrm>
              <a:off x="3746500" y="4086312"/>
              <a:ext cx="1647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Natural Catastrophe </a:t>
              </a:r>
            </a:p>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and Climate</a:t>
              </a:r>
            </a:p>
          </p:txBody>
        </p:sp>
        <p:sp>
          <p:nvSpPr>
            <p:cNvPr id="23" name="Rectangle 2"/>
            <p:cNvSpPr>
              <a:spLocks noChangeArrowheads="1"/>
            </p:cNvSpPr>
            <p:nvPr/>
          </p:nvSpPr>
          <p:spPr bwMode="auto">
            <a:xfrm>
              <a:off x="5795963" y="4086312"/>
              <a:ext cx="1152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Technology </a:t>
              </a:r>
            </a:p>
            <a:p>
              <a:pPr algn="ctr">
                <a:lnSpc>
                  <a:spcPct val="100000"/>
                </a:lnSpc>
                <a:spcBef>
                  <a:spcPct val="0"/>
                </a:spcBef>
                <a:buFontTx/>
                <a:buNone/>
              </a:pPr>
              <a:r>
                <a:rPr lang="en-SG" altLang="en-US" sz="1200" b="1">
                  <a:solidFill>
                    <a:srgbClr val="1E35BF"/>
                  </a:solidFill>
                  <a:latin typeface="Arial" panose="020B0604020202020204" pitchFamily="34" charset="0"/>
                  <a:cs typeface="Arial" panose="020B0604020202020204" pitchFamily="34" charset="0"/>
                </a:rPr>
                <a:t>and Space</a:t>
              </a:r>
            </a:p>
          </p:txBody>
        </p:sp>
      </p:grpSp>
      <p:pic>
        <p:nvPicPr>
          <p:cNvPr id="24" name="Picture 2" descr="Image result for peacekeeper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3333" r="23333"/>
          <a:stretch/>
        </p:blipFill>
        <p:spPr bwMode="auto">
          <a:xfrm>
            <a:off x="251680" y="2460252"/>
            <a:ext cx="1440000" cy="1440000"/>
          </a:xfrm>
          <a:prstGeom prst="ellipse">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25" name="Picture 4" descr="Image result for doctors without border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8750" r="18750"/>
          <a:stretch/>
        </p:blipFill>
        <p:spPr bwMode="auto">
          <a:xfrm>
            <a:off x="2051720" y="2460252"/>
            <a:ext cx="1440000" cy="1440000"/>
          </a:xfrm>
          <a:prstGeom prst="ellipse">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26" name="Picture 8" descr="Image result for hurricane"/>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500" r="12500"/>
          <a:stretch/>
        </p:blipFill>
        <p:spPr bwMode="auto">
          <a:xfrm>
            <a:off x="3852080" y="2460252"/>
            <a:ext cx="1440000" cy="1440000"/>
          </a:xfrm>
          <a:prstGeom prst="ellipse">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27" name="Picture 10" descr="Image result for cyber crime"/>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6643" r="16643"/>
          <a:stretch/>
        </p:blipFill>
        <p:spPr bwMode="auto">
          <a:xfrm>
            <a:off x="5652280" y="2460252"/>
            <a:ext cx="1440000" cy="1440000"/>
          </a:xfrm>
          <a:prstGeom prst="ellipse">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29" name="Picture 12" descr="Image result for stock exchang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1875" r="21875"/>
          <a:stretch/>
        </p:blipFill>
        <p:spPr bwMode="auto">
          <a:xfrm>
            <a:off x="7452480" y="2460252"/>
            <a:ext cx="1440000" cy="1440000"/>
          </a:xfrm>
          <a:prstGeom prst="ellipse">
            <a:avLst/>
          </a:prstGeom>
          <a:noFill/>
          <a:ln>
            <a:solidFill>
              <a:srgbClr val="000000"/>
            </a:solidFill>
          </a:ln>
          <a:extLst>
            <a:ext uri="{909E8E84-426E-40DD-AFC4-6F175D3DCCD1}">
              <a14:hiddenFill xmlns:a14="http://schemas.microsoft.com/office/drawing/2010/main">
                <a:solidFill>
                  <a:srgbClr val="FFFFFF"/>
                </a:solidFill>
              </a14:hiddenFill>
            </a:ext>
          </a:extLst>
        </p:spPr>
      </p:pic>
      <p:sp>
        <p:nvSpPr>
          <p:cNvPr id="30" name="Rectangle 2"/>
          <p:cNvSpPr>
            <a:spLocks noChangeArrowheads="1"/>
          </p:cNvSpPr>
          <p:nvPr/>
        </p:nvSpPr>
        <p:spPr bwMode="auto">
          <a:xfrm>
            <a:off x="247650" y="4593881"/>
            <a:ext cx="14398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Civil Conflict</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Interstate Conflict</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Social Unrest</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Terrorism</a:t>
            </a:r>
          </a:p>
        </p:txBody>
      </p:sp>
      <p:sp>
        <p:nvSpPr>
          <p:cNvPr id="31" name="Rectangle 2"/>
          <p:cNvSpPr>
            <a:spLocks noChangeArrowheads="1"/>
          </p:cNvSpPr>
          <p:nvPr/>
        </p:nvSpPr>
        <p:spPr bwMode="auto">
          <a:xfrm>
            <a:off x="2051050" y="4593881"/>
            <a:ext cx="1439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a:solidFill>
                  <a:prstClr val="black"/>
                </a:solidFill>
                <a:latin typeface="Arial" panose="020B0604020202020204" pitchFamily="34" charset="0"/>
                <a:cs typeface="Arial" panose="020B0604020202020204" pitchFamily="34" charset="0"/>
              </a:rPr>
              <a:t>Human Pandemic</a:t>
            </a:r>
          </a:p>
          <a:p>
            <a:pPr algn="ctr">
              <a:lnSpc>
                <a:spcPct val="100000"/>
              </a:lnSpc>
              <a:spcBef>
                <a:spcPct val="0"/>
              </a:spcBef>
              <a:buFontTx/>
              <a:buNone/>
            </a:pPr>
            <a:r>
              <a:rPr lang="en-SG" altLang="en-US" sz="1200">
                <a:solidFill>
                  <a:prstClr val="black"/>
                </a:solidFill>
                <a:latin typeface="Arial" panose="020B0604020202020204" pitchFamily="34" charset="0"/>
                <a:cs typeface="Arial" panose="020B0604020202020204" pitchFamily="34" charset="0"/>
              </a:rPr>
              <a:t>Plant Epidemic</a:t>
            </a:r>
          </a:p>
        </p:txBody>
      </p:sp>
      <p:sp>
        <p:nvSpPr>
          <p:cNvPr id="32" name="Rectangle 2"/>
          <p:cNvSpPr>
            <a:spLocks noChangeArrowheads="1"/>
          </p:cNvSpPr>
          <p:nvPr/>
        </p:nvSpPr>
        <p:spPr bwMode="auto">
          <a:xfrm>
            <a:off x="5651500" y="4593881"/>
            <a:ext cx="14398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a:solidFill>
                  <a:prstClr val="black"/>
                </a:solidFill>
                <a:latin typeface="Arial" panose="020B0604020202020204" pitchFamily="34" charset="0"/>
                <a:cs typeface="Arial" panose="020B0604020202020204" pitchFamily="34" charset="0"/>
              </a:rPr>
              <a:t>Cyber Attack</a:t>
            </a:r>
          </a:p>
          <a:p>
            <a:pPr algn="ctr">
              <a:lnSpc>
                <a:spcPct val="100000"/>
              </a:lnSpc>
              <a:spcBef>
                <a:spcPct val="0"/>
              </a:spcBef>
              <a:buFontTx/>
              <a:buNone/>
            </a:pPr>
            <a:r>
              <a:rPr lang="en-SG" altLang="en-US" sz="1200">
                <a:solidFill>
                  <a:prstClr val="black"/>
                </a:solidFill>
                <a:latin typeface="Arial" panose="020B0604020202020204" pitchFamily="34" charset="0"/>
                <a:cs typeface="Arial" panose="020B0604020202020204" pitchFamily="34" charset="0"/>
              </a:rPr>
              <a:t>Nuclear Accident</a:t>
            </a:r>
          </a:p>
          <a:p>
            <a:pPr algn="ctr">
              <a:lnSpc>
                <a:spcPct val="100000"/>
              </a:lnSpc>
              <a:spcBef>
                <a:spcPct val="0"/>
              </a:spcBef>
              <a:buFontTx/>
              <a:buNone/>
            </a:pPr>
            <a:r>
              <a:rPr lang="en-SG" altLang="en-US" sz="1200">
                <a:solidFill>
                  <a:prstClr val="black"/>
                </a:solidFill>
                <a:latin typeface="Arial" panose="020B0604020202020204" pitchFamily="34" charset="0"/>
                <a:cs typeface="Arial" panose="020B0604020202020204" pitchFamily="34" charset="0"/>
              </a:rPr>
              <a:t>Power Outage</a:t>
            </a:r>
          </a:p>
          <a:p>
            <a:pPr algn="ctr">
              <a:lnSpc>
                <a:spcPct val="100000"/>
              </a:lnSpc>
              <a:spcBef>
                <a:spcPct val="0"/>
              </a:spcBef>
              <a:buFontTx/>
              <a:buNone/>
            </a:pPr>
            <a:r>
              <a:rPr lang="en-SG" altLang="en-US" sz="1200">
                <a:solidFill>
                  <a:prstClr val="black"/>
                </a:solidFill>
                <a:latin typeface="Arial" panose="020B0604020202020204" pitchFamily="34" charset="0"/>
                <a:cs typeface="Arial" panose="020B0604020202020204" pitchFamily="34" charset="0"/>
              </a:rPr>
              <a:t>Solar Storm</a:t>
            </a:r>
          </a:p>
        </p:txBody>
      </p:sp>
      <p:sp>
        <p:nvSpPr>
          <p:cNvPr id="33" name="Rectangle 2"/>
          <p:cNvSpPr>
            <a:spLocks noChangeArrowheads="1"/>
          </p:cNvSpPr>
          <p:nvPr/>
        </p:nvSpPr>
        <p:spPr bwMode="auto">
          <a:xfrm>
            <a:off x="3490913" y="4593881"/>
            <a:ext cx="216058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Drought</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Earthquake</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Flood</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Freeze</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Heatwave</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Temperate Windstorm</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Tropical Windstorm</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Tsunami</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Volcano</a:t>
            </a:r>
          </a:p>
        </p:txBody>
      </p:sp>
      <p:sp>
        <p:nvSpPr>
          <p:cNvPr id="34" name="Rectangle 2"/>
          <p:cNvSpPr>
            <a:spLocks noChangeArrowheads="1"/>
          </p:cNvSpPr>
          <p:nvPr/>
        </p:nvSpPr>
        <p:spPr bwMode="auto">
          <a:xfrm>
            <a:off x="7032626" y="4593881"/>
            <a:ext cx="2038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Commodity Price Shock</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Market Crash</a:t>
            </a:r>
          </a:p>
          <a:p>
            <a:pPr algn="ctr">
              <a:lnSpc>
                <a:spcPct val="100000"/>
              </a:lnSpc>
              <a:spcBef>
                <a:spcPct val="0"/>
              </a:spcBef>
              <a:buFontTx/>
              <a:buNone/>
            </a:pPr>
            <a:r>
              <a:rPr lang="en-SG" altLang="en-US" sz="1200" dirty="0">
                <a:solidFill>
                  <a:prstClr val="black"/>
                </a:solidFill>
                <a:latin typeface="Arial" panose="020B0604020202020204" pitchFamily="34" charset="0"/>
                <a:cs typeface="Arial" panose="020B0604020202020204" pitchFamily="34" charset="0"/>
              </a:rPr>
              <a:t>Sovereign Default</a:t>
            </a:r>
          </a:p>
        </p:txBody>
      </p:sp>
      <p:cxnSp>
        <p:nvCxnSpPr>
          <p:cNvPr id="35" name="Straight Connector 34">
            <a:extLst>
              <a:ext uri="{FF2B5EF4-FFF2-40B4-BE49-F238E27FC236}"/>
            </a:extLst>
          </p:cNvPr>
          <p:cNvCxnSpPr>
            <a:cxnSpLocks/>
          </p:cNvCxnSpPr>
          <p:nvPr/>
        </p:nvCxnSpPr>
        <p:spPr>
          <a:xfrm>
            <a:off x="250825" y="4535918"/>
            <a:ext cx="8642350" cy="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extLst>
          </p:cNvPr>
          <p:cNvCxnSpPr>
            <a:cxnSpLocks/>
          </p:cNvCxnSpPr>
          <p:nvPr/>
        </p:nvCxnSpPr>
        <p:spPr>
          <a:xfrm>
            <a:off x="250825" y="4007966"/>
            <a:ext cx="8642350" cy="0"/>
          </a:xfrm>
          <a:prstGeom prst="line">
            <a:avLst/>
          </a:prstGeom>
        </p:spPr>
        <p:style>
          <a:lnRef idx="1">
            <a:schemeClr val="dk1"/>
          </a:lnRef>
          <a:fillRef idx="0">
            <a:schemeClr val="dk1"/>
          </a:fillRef>
          <a:effectRef idx="0">
            <a:schemeClr val="dk1"/>
          </a:effectRef>
          <a:fontRef idx="minor">
            <a:schemeClr val="tx1"/>
          </a:fontRef>
        </p:style>
      </p:cxnSp>
      <p:sp>
        <p:nvSpPr>
          <p:cNvPr id="38" name="Text Placeholder 3"/>
          <p:cNvSpPr>
            <a:spLocks noGrp="1"/>
          </p:cNvSpPr>
          <p:nvPr>
            <p:ph type="body" sz="quarter" idx="4294967295"/>
          </p:nvPr>
        </p:nvSpPr>
        <p:spPr>
          <a:xfrm>
            <a:off x="370274" y="1124322"/>
            <a:ext cx="8334900" cy="422405"/>
          </a:xfrm>
          <a:prstGeom prst="rect">
            <a:avLst/>
          </a:prstGeom>
        </p:spPr>
        <p:txBody>
          <a:bodyPr/>
          <a:lstStyle/>
          <a:p>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247886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8" y="649228"/>
            <a:ext cx="8334900" cy="650482"/>
          </a:xfrm>
        </p:spPr>
        <p:txBody>
          <a:bodyPr/>
          <a:lstStyle/>
          <a:p>
            <a:r>
              <a:rPr lang="en-GB" sz="2800" b="0" dirty="0" smtClean="0"/>
              <a:t>    22 threats, 279 cities: breakdown of GDP@ risk </a:t>
            </a:r>
            <a:endParaRPr lang="en-GB" sz="2800" b="0" dirty="0"/>
          </a:p>
        </p:txBody>
      </p:sp>
      <p:sp>
        <p:nvSpPr>
          <p:cNvPr id="5" name="Footer Placeholder 4"/>
          <p:cNvSpPr>
            <a:spLocks noGrp="1"/>
          </p:cNvSpPr>
          <p:nvPr>
            <p:ph type="ftr" sz="quarter" idx="15"/>
          </p:nvPr>
        </p:nvSpPr>
        <p:spPr>
          <a:xfrm>
            <a:off x="405001" y="6400238"/>
            <a:ext cx="3576465" cy="246221"/>
          </a:xfrm>
        </p:spPr>
        <p:txBody>
          <a:bodyPr/>
          <a:lstStyle/>
          <a:p>
            <a:pPr lvl="0"/>
            <a:r>
              <a:rPr lang="en-GB" sz="1000" dirty="0">
                <a:solidFill>
                  <a:srgbClr val="1E35BF"/>
                </a:solidFill>
              </a:rPr>
              <a:t>© Lloyd’s and </a:t>
            </a:r>
            <a:r>
              <a:rPr lang="en-GB" sz="1000" dirty="0" smtClean="0">
                <a:solidFill>
                  <a:srgbClr val="1E35BF"/>
                </a:solidFill>
              </a:rPr>
              <a:t>Centre </a:t>
            </a:r>
            <a:r>
              <a:rPr lang="en-GB" sz="1000" dirty="0">
                <a:solidFill>
                  <a:srgbClr val="1E35BF"/>
                </a:solidFill>
              </a:rPr>
              <a:t>for Risk Studies at Cambridge University  </a:t>
            </a:r>
          </a:p>
        </p:txBody>
      </p:sp>
      <p:pic>
        <p:nvPicPr>
          <p:cNvPr id="4" name="Picture 3"/>
          <p:cNvPicPr>
            <a:picLocks noChangeAspect="1"/>
          </p:cNvPicPr>
          <p:nvPr/>
        </p:nvPicPr>
        <p:blipFill>
          <a:blip r:embed="rId3"/>
          <a:stretch>
            <a:fillRect/>
          </a:stretch>
        </p:blipFill>
        <p:spPr>
          <a:xfrm>
            <a:off x="114697" y="1530849"/>
            <a:ext cx="8825501" cy="4746661"/>
          </a:xfrm>
          <a:prstGeom prst="rect">
            <a:avLst/>
          </a:prstGeom>
        </p:spPr>
      </p:pic>
      <p:sp>
        <p:nvSpPr>
          <p:cNvPr id="8" name="Rectangle 7"/>
          <p:cNvSpPr/>
          <p:nvPr/>
        </p:nvSpPr>
        <p:spPr>
          <a:xfrm>
            <a:off x="6037192" y="4005064"/>
            <a:ext cx="2514600" cy="11026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prstClr val="white"/>
                </a:solidFill>
              </a:rPr>
              <a:t>GDP@Risk (bn)</a:t>
            </a:r>
          </a:p>
          <a:p>
            <a:pPr algn="ctr"/>
            <a:r>
              <a:rPr lang="en-GB" sz="2400" b="1" dirty="0">
                <a:solidFill>
                  <a:prstClr val="white"/>
                </a:solidFill>
              </a:rPr>
              <a:t>$546.50 </a:t>
            </a:r>
          </a:p>
        </p:txBody>
      </p:sp>
      <p:sp>
        <p:nvSpPr>
          <p:cNvPr id="30" name="Rectangle 29"/>
          <p:cNvSpPr/>
          <p:nvPr/>
        </p:nvSpPr>
        <p:spPr>
          <a:xfrm>
            <a:off x="161525" y="1549245"/>
            <a:ext cx="832206" cy="4709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9" name="TextBox 8"/>
          <p:cNvSpPr txBox="1"/>
          <p:nvPr/>
        </p:nvSpPr>
        <p:spPr>
          <a:xfrm>
            <a:off x="957559" y="1595470"/>
            <a:ext cx="1148584" cy="230832"/>
          </a:xfrm>
          <a:prstGeom prst="rect">
            <a:avLst/>
          </a:prstGeom>
          <a:noFill/>
        </p:spPr>
        <p:txBody>
          <a:bodyPr wrap="square" rtlCol="0">
            <a:spAutoFit/>
          </a:bodyPr>
          <a:lstStyle/>
          <a:p>
            <a:r>
              <a:rPr lang="en-US" sz="900" b="1" dirty="0" smtClean="0">
                <a:solidFill>
                  <a:schemeClr val="bg1"/>
                </a:solidFill>
              </a:rPr>
              <a:t>Market Crash</a:t>
            </a:r>
            <a:endParaRPr lang="en-US" sz="900" b="1" dirty="0">
              <a:solidFill>
                <a:schemeClr val="bg1"/>
              </a:solidFill>
            </a:endParaRPr>
          </a:p>
        </p:txBody>
      </p:sp>
      <p:sp>
        <p:nvSpPr>
          <p:cNvPr id="10" name="TextBox 9"/>
          <p:cNvSpPr txBox="1"/>
          <p:nvPr/>
        </p:nvSpPr>
        <p:spPr>
          <a:xfrm>
            <a:off x="924761" y="1819363"/>
            <a:ext cx="1238723" cy="230832"/>
          </a:xfrm>
          <a:prstGeom prst="rect">
            <a:avLst/>
          </a:prstGeom>
          <a:noFill/>
        </p:spPr>
        <p:txBody>
          <a:bodyPr wrap="square" rtlCol="0">
            <a:spAutoFit/>
          </a:bodyPr>
          <a:lstStyle/>
          <a:p>
            <a:r>
              <a:rPr lang="en-US" sz="900" b="1" dirty="0" smtClean="0">
                <a:solidFill>
                  <a:schemeClr val="bg1"/>
                </a:solidFill>
              </a:rPr>
              <a:t>Interstate Conflict</a:t>
            </a:r>
            <a:endParaRPr lang="en-US" sz="900" b="1" dirty="0">
              <a:solidFill>
                <a:schemeClr val="bg1"/>
              </a:solidFill>
            </a:endParaRPr>
          </a:p>
        </p:txBody>
      </p:sp>
      <p:sp>
        <p:nvSpPr>
          <p:cNvPr id="11" name="TextBox 10"/>
          <p:cNvSpPr txBox="1"/>
          <p:nvPr/>
        </p:nvSpPr>
        <p:spPr>
          <a:xfrm>
            <a:off x="924761" y="2241434"/>
            <a:ext cx="1148584" cy="230832"/>
          </a:xfrm>
          <a:prstGeom prst="rect">
            <a:avLst/>
          </a:prstGeom>
          <a:noFill/>
        </p:spPr>
        <p:txBody>
          <a:bodyPr wrap="square" rtlCol="0">
            <a:spAutoFit/>
          </a:bodyPr>
          <a:lstStyle/>
          <a:p>
            <a:r>
              <a:rPr lang="en-US" sz="900" b="1" dirty="0" smtClean="0">
                <a:solidFill>
                  <a:schemeClr val="bg1"/>
                </a:solidFill>
              </a:rPr>
              <a:t>Human Pandemic</a:t>
            </a:r>
            <a:endParaRPr lang="en-US" sz="900" b="1" dirty="0">
              <a:solidFill>
                <a:schemeClr val="bg1"/>
              </a:solidFill>
            </a:endParaRPr>
          </a:p>
        </p:txBody>
      </p:sp>
      <p:sp>
        <p:nvSpPr>
          <p:cNvPr id="12" name="TextBox 11"/>
          <p:cNvSpPr txBox="1"/>
          <p:nvPr/>
        </p:nvSpPr>
        <p:spPr>
          <a:xfrm>
            <a:off x="924761" y="2449829"/>
            <a:ext cx="847717" cy="230832"/>
          </a:xfrm>
          <a:prstGeom prst="rect">
            <a:avLst/>
          </a:prstGeom>
          <a:noFill/>
        </p:spPr>
        <p:txBody>
          <a:bodyPr wrap="square" rtlCol="0">
            <a:spAutoFit/>
          </a:bodyPr>
          <a:lstStyle/>
          <a:p>
            <a:r>
              <a:rPr lang="en-US" sz="900" b="1" dirty="0" smtClean="0">
                <a:solidFill>
                  <a:schemeClr val="bg1"/>
                </a:solidFill>
              </a:rPr>
              <a:t>Flood</a:t>
            </a:r>
            <a:endParaRPr lang="en-US" sz="900" b="1" dirty="0">
              <a:solidFill>
                <a:schemeClr val="bg1"/>
              </a:solidFill>
            </a:endParaRPr>
          </a:p>
        </p:txBody>
      </p:sp>
      <p:sp>
        <p:nvSpPr>
          <p:cNvPr id="13" name="TextBox 12"/>
          <p:cNvSpPr txBox="1"/>
          <p:nvPr/>
        </p:nvSpPr>
        <p:spPr>
          <a:xfrm>
            <a:off x="914657" y="2663505"/>
            <a:ext cx="947306" cy="230832"/>
          </a:xfrm>
          <a:prstGeom prst="rect">
            <a:avLst/>
          </a:prstGeom>
          <a:noFill/>
        </p:spPr>
        <p:txBody>
          <a:bodyPr wrap="square" rtlCol="0">
            <a:spAutoFit/>
          </a:bodyPr>
          <a:lstStyle/>
          <a:p>
            <a:r>
              <a:rPr lang="en-US" sz="900" b="1" dirty="0" smtClean="0">
                <a:solidFill>
                  <a:schemeClr val="bg1"/>
                </a:solidFill>
              </a:rPr>
              <a:t>Civil Conflict</a:t>
            </a:r>
            <a:endParaRPr lang="en-US" sz="900" b="1" dirty="0">
              <a:solidFill>
                <a:schemeClr val="bg1"/>
              </a:solidFill>
            </a:endParaRPr>
          </a:p>
        </p:txBody>
      </p:sp>
      <p:sp>
        <p:nvSpPr>
          <p:cNvPr id="14" name="TextBox 13"/>
          <p:cNvSpPr txBox="1"/>
          <p:nvPr/>
        </p:nvSpPr>
        <p:spPr>
          <a:xfrm>
            <a:off x="924761" y="2877181"/>
            <a:ext cx="1148584" cy="230832"/>
          </a:xfrm>
          <a:prstGeom prst="rect">
            <a:avLst/>
          </a:prstGeom>
          <a:noFill/>
        </p:spPr>
        <p:txBody>
          <a:bodyPr wrap="square" rtlCol="0">
            <a:spAutoFit/>
          </a:bodyPr>
          <a:lstStyle/>
          <a:p>
            <a:r>
              <a:rPr lang="en-US" sz="900" b="1" dirty="0" smtClean="0">
                <a:solidFill>
                  <a:schemeClr val="bg1"/>
                </a:solidFill>
              </a:rPr>
              <a:t>Cyber Attack</a:t>
            </a:r>
            <a:endParaRPr lang="en-US" sz="900" b="1" dirty="0">
              <a:solidFill>
                <a:schemeClr val="bg1"/>
              </a:solidFill>
            </a:endParaRPr>
          </a:p>
        </p:txBody>
      </p:sp>
      <p:sp>
        <p:nvSpPr>
          <p:cNvPr id="15" name="TextBox 14"/>
          <p:cNvSpPr txBox="1"/>
          <p:nvPr/>
        </p:nvSpPr>
        <p:spPr>
          <a:xfrm>
            <a:off x="914657" y="3092032"/>
            <a:ext cx="1148584" cy="230832"/>
          </a:xfrm>
          <a:prstGeom prst="rect">
            <a:avLst/>
          </a:prstGeom>
          <a:noFill/>
        </p:spPr>
        <p:txBody>
          <a:bodyPr wrap="square" rtlCol="0">
            <a:spAutoFit/>
          </a:bodyPr>
          <a:lstStyle/>
          <a:p>
            <a:r>
              <a:rPr lang="en-US" sz="900" b="1" dirty="0" smtClean="0">
                <a:solidFill>
                  <a:schemeClr val="bg1"/>
                </a:solidFill>
              </a:rPr>
              <a:t>Earthquake</a:t>
            </a:r>
            <a:endParaRPr lang="en-US" sz="900" b="1" dirty="0">
              <a:solidFill>
                <a:schemeClr val="bg1"/>
              </a:solidFill>
            </a:endParaRPr>
          </a:p>
        </p:txBody>
      </p:sp>
      <p:sp>
        <p:nvSpPr>
          <p:cNvPr id="16" name="TextBox 15"/>
          <p:cNvSpPr txBox="1"/>
          <p:nvPr/>
        </p:nvSpPr>
        <p:spPr>
          <a:xfrm>
            <a:off x="924760" y="3302278"/>
            <a:ext cx="1505449" cy="230832"/>
          </a:xfrm>
          <a:prstGeom prst="rect">
            <a:avLst/>
          </a:prstGeom>
          <a:noFill/>
        </p:spPr>
        <p:txBody>
          <a:bodyPr wrap="square" rtlCol="0">
            <a:spAutoFit/>
          </a:bodyPr>
          <a:lstStyle/>
          <a:p>
            <a:r>
              <a:rPr lang="en-US" sz="900" b="1" dirty="0" smtClean="0">
                <a:solidFill>
                  <a:schemeClr val="bg1"/>
                </a:solidFill>
              </a:rPr>
              <a:t>Commodity Price Shock</a:t>
            </a:r>
            <a:endParaRPr lang="en-US" sz="900" b="1" dirty="0">
              <a:solidFill>
                <a:schemeClr val="bg1"/>
              </a:solidFill>
            </a:endParaRPr>
          </a:p>
        </p:txBody>
      </p:sp>
      <p:sp>
        <p:nvSpPr>
          <p:cNvPr id="17" name="TextBox 16"/>
          <p:cNvSpPr txBox="1"/>
          <p:nvPr/>
        </p:nvSpPr>
        <p:spPr>
          <a:xfrm>
            <a:off x="907452" y="3520287"/>
            <a:ext cx="1238724" cy="230832"/>
          </a:xfrm>
          <a:prstGeom prst="rect">
            <a:avLst/>
          </a:prstGeom>
          <a:noFill/>
        </p:spPr>
        <p:txBody>
          <a:bodyPr wrap="square" rtlCol="0">
            <a:spAutoFit/>
          </a:bodyPr>
          <a:lstStyle/>
          <a:p>
            <a:r>
              <a:rPr lang="en-US" sz="900" b="1" dirty="0" smtClean="0">
                <a:solidFill>
                  <a:schemeClr val="bg1"/>
                </a:solidFill>
              </a:rPr>
              <a:t>Sovereign Default</a:t>
            </a:r>
            <a:endParaRPr lang="en-US" sz="900" b="1" dirty="0">
              <a:solidFill>
                <a:schemeClr val="bg1"/>
              </a:solidFill>
            </a:endParaRPr>
          </a:p>
        </p:txBody>
      </p:sp>
      <p:sp>
        <p:nvSpPr>
          <p:cNvPr id="18" name="TextBox 17"/>
          <p:cNvSpPr txBox="1"/>
          <p:nvPr/>
        </p:nvSpPr>
        <p:spPr>
          <a:xfrm>
            <a:off x="924761" y="3732788"/>
            <a:ext cx="851578" cy="230832"/>
          </a:xfrm>
          <a:prstGeom prst="rect">
            <a:avLst/>
          </a:prstGeom>
          <a:noFill/>
        </p:spPr>
        <p:txBody>
          <a:bodyPr wrap="square" rtlCol="0">
            <a:spAutoFit/>
          </a:bodyPr>
          <a:lstStyle/>
          <a:p>
            <a:r>
              <a:rPr lang="en-US" sz="900" b="1" dirty="0" smtClean="0">
                <a:solidFill>
                  <a:schemeClr val="bg1"/>
                </a:solidFill>
              </a:rPr>
              <a:t>Terrorism</a:t>
            </a:r>
            <a:endParaRPr lang="en-US" sz="900" b="1" dirty="0">
              <a:solidFill>
                <a:schemeClr val="bg1"/>
              </a:solidFill>
            </a:endParaRPr>
          </a:p>
        </p:txBody>
      </p:sp>
      <p:sp>
        <p:nvSpPr>
          <p:cNvPr id="27" name="TextBox 26"/>
          <p:cNvSpPr txBox="1"/>
          <p:nvPr/>
        </p:nvSpPr>
        <p:spPr>
          <a:xfrm>
            <a:off x="907452" y="3948242"/>
            <a:ext cx="851578" cy="230832"/>
          </a:xfrm>
          <a:prstGeom prst="rect">
            <a:avLst/>
          </a:prstGeom>
          <a:noFill/>
        </p:spPr>
        <p:txBody>
          <a:bodyPr wrap="square" rtlCol="0">
            <a:spAutoFit/>
          </a:bodyPr>
          <a:lstStyle/>
          <a:p>
            <a:r>
              <a:rPr lang="en-US" sz="900" b="1" dirty="0" smtClean="0">
                <a:solidFill>
                  <a:schemeClr val="bg1"/>
                </a:solidFill>
              </a:rPr>
              <a:t>Drought</a:t>
            </a:r>
            <a:endParaRPr lang="en-US" sz="900" b="1" dirty="0">
              <a:solidFill>
                <a:schemeClr val="bg1"/>
              </a:solidFill>
            </a:endParaRPr>
          </a:p>
        </p:txBody>
      </p:sp>
      <p:sp>
        <p:nvSpPr>
          <p:cNvPr id="31" name="TextBox 30"/>
          <p:cNvSpPr txBox="1"/>
          <p:nvPr/>
        </p:nvSpPr>
        <p:spPr>
          <a:xfrm>
            <a:off x="924761" y="2017541"/>
            <a:ext cx="1505448" cy="230832"/>
          </a:xfrm>
          <a:prstGeom prst="rect">
            <a:avLst/>
          </a:prstGeom>
          <a:noFill/>
        </p:spPr>
        <p:txBody>
          <a:bodyPr wrap="square" rtlCol="0">
            <a:spAutoFit/>
          </a:bodyPr>
          <a:lstStyle/>
          <a:p>
            <a:r>
              <a:rPr lang="en-US" sz="900" b="1" dirty="0" smtClean="0">
                <a:solidFill>
                  <a:schemeClr val="bg1"/>
                </a:solidFill>
              </a:rPr>
              <a:t>Tropical Windstorm</a:t>
            </a:r>
            <a:endParaRPr lang="en-US" sz="900" b="1" dirty="0">
              <a:solidFill>
                <a:schemeClr val="bg1"/>
              </a:solidFill>
            </a:endParaRPr>
          </a:p>
        </p:txBody>
      </p:sp>
      <p:sp>
        <p:nvSpPr>
          <p:cNvPr id="32" name="Rectangle 31"/>
          <p:cNvSpPr/>
          <p:nvPr/>
        </p:nvSpPr>
        <p:spPr>
          <a:xfrm>
            <a:off x="6936670" y="1799062"/>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33" name="Rectangle 32"/>
          <p:cNvSpPr/>
          <p:nvPr/>
        </p:nvSpPr>
        <p:spPr>
          <a:xfrm>
            <a:off x="9506339" y="1354630"/>
            <a:ext cx="459786" cy="4280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34" name="TextBox 33"/>
          <p:cNvSpPr txBox="1"/>
          <p:nvPr/>
        </p:nvSpPr>
        <p:spPr>
          <a:xfrm>
            <a:off x="6881011" y="1806816"/>
            <a:ext cx="646204" cy="231823"/>
          </a:xfrm>
          <a:prstGeom prst="rect">
            <a:avLst/>
          </a:prstGeom>
          <a:noFill/>
        </p:spPr>
        <p:txBody>
          <a:bodyPr wrap="square" rtlCol="0">
            <a:spAutoFit/>
          </a:bodyPr>
          <a:lstStyle/>
          <a:p>
            <a:r>
              <a:rPr lang="en-US" sz="900" b="1" dirty="0" smtClean="0"/>
              <a:t>$80.00</a:t>
            </a:r>
            <a:endParaRPr lang="en-US" sz="900" b="1" dirty="0"/>
          </a:p>
        </p:txBody>
      </p:sp>
      <p:sp>
        <p:nvSpPr>
          <p:cNvPr id="54" name="Rectangle 53"/>
          <p:cNvSpPr/>
          <p:nvPr/>
        </p:nvSpPr>
        <p:spPr>
          <a:xfrm>
            <a:off x="8657450" y="1537316"/>
            <a:ext cx="342767" cy="355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55" name="TextBox 54"/>
          <p:cNvSpPr txBox="1"/>
          <p:nvPr/>
        </p:nvSpPr>
        <p:spPr>
          <a:xfrm>
            <a:off x="8607074" y="1595470"/>
            <a:ext cx="646204" cy="231823"/>
          </a:xfrm>
          <a:prstGeom prst="rect">
            <a:avLst/>
          </a:prstGeom>
          <a:noFill/>
        </p:spPr>
        <p:txBody>
          <a:bodyPr wrap="square" rtlCol="0">
            <a:spAutoFit/>
          </a:bodyPr>
          <a:lstStyle/>
          <a:p>
            <a:r>
              <a:rPr lang="en-US" sz="900" b="1" dirty="0" smtClean="0"/>
              <a:t>$103.33</a:t>
            </a:r>
            <a:endParaRPr lang="en-US" sz="900" b="1" dirty="0"/>
          </a:p>
        </p:txBody>
      </p:sp>
      <p:sp>
        <p:nvSpPr>
          <p:cNvPr id="56" name="Rectangle 55"/>
          <p:cNvSpPr/>
          <p:nvPr/>
        </p:nvSpPr>
        <p:spPr>
          <a:xfrm>
            <a:off x="5652351" y="2088348"/>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35" name="TextBox 34"/>
          <p:cNvSpPr txBox="1"/>
          <p:nvPr/>
        </p:nvSpPr>
        <p:spPr>
          <a:xfrm>
            <a:off x="5575044" y="2021231"/>
            <a:ext cx="646204" cy="231823"/>
          </a:xfrm>
          <a:prstGeom prst="rect">
            <a:avLst/>
          </a:prstGeom>
          <a:noFill/>
        </p:spPr>
        <p:txBody>
          <a:bodyPr wrap="square" rtlCol="0">
            <a:spAutoFit/>
          </a:bodyPr>
          <a:lstStyle/>
          <a:p>
            <a:r>
              <a:rPr lang="en-US" sz="900" b="1" dirty="0" smtClean="0"/>
              <a:t>$62.59</a:t>
            </a:r>
            <a:endParaRPr lang="en-US" sz="900" b="1" dirty="0"/>
          </a:p>
        </p:txBody>
      </p:sp>
      <p:sp>
        <p:nvSpPr>
          <p:cNvPr id="57" name="Rectangle 56"/>
          <p:cNvSpPr/>
          <p:nvPr/>
        </p:nvSpPr>
        <p:spPr>
          <a:xfrm>
            <a:off x="4494791" y="2269678"/>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58" name="Rectangle 57"/>
          <p:cNvSpPr/>
          <p:nvPr/>
        </p:nvSpPr>
        <p:spPr>
          <a:xfrm>
            <a:off x="4192848" y="2469165"/>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59" name="Rectangle 58"/>
          <p:cNvSpPr/>
          <p:nvPr/>
        </p:nvSpPr>
        <p:spPr>
          <a:xfrm>
            <a:off x="3751573" y="2681771"/>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60" name="Rectangle 59"/>
          <p:cNvSpPr/>
          <p:nvPr/>
        </p:nvSpPr>
        <p:spPr>
          <a:xfrm>
            <a:off x="3725932" y="2912910"/>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36" name="TextBox 35"/>
          <p:cNvSpPr txBox="1"/>
          <p:nvPr/>
        </p:nvSpPr>
        <p:spPr>
          <a:xfrm>
            <a:off x="4433524" y="2236836"/>
            <a:ext cx="646204" cy="231823"/>
          </a:xfrm>
          <a:prstGeom prst="rect">
            <a:avLst/>
          </a:prstGeom>
          <a:noFill/>
        </p:spPr>
        <p:txBody>
          <a:bodyPr wrap="square" rtlCol="0">
            <a:spAutoFit/>
          </a:bodyPr>
          <a:lstStyle/>
          <a:p>
            <a:r>
              <a:rPr lang="en-US" sz="900" b="1" dirty="0" smtClean="0"/>
              <a:t>$47.13</a:t>
            </a:r>
            <a:endParaRPr lang="en-US" sz="900" b="1" dirty="0"/>
          </a:p>
        </p:txBody>
      </p:sp>
      <p:sp>
        <p:nvSpPr>
          <p:cNvPr id="38" name="TextBox 37"/>
          <p:cNvSpPr txBox="1"/>
          <p:nvPr/>
        </p:nvSpPr>
        <p:spPr>
          <a:xfrm>
            <a:off x="4142494" y="2452491"/>
            <a:ext cx="646204" cy="231823"/>
          </a:xfrm>
          <a:prstGeom prst="rect">
            <a:avLst/>
          </a:prstGeom>
          <a:noFill/>
        </p:spPr>
        <p:txBody>
          <a:bodyPr wrap="square" rtlCol="0">
            <a:spAutoFit/>
          </a:bodyPr>
          <a:lstStyle/>
          <a:p>
            <a:r>
              <a:rPr lang="en-US" sz="900" b="1" dirty="0" smtClean="0"/>
              <a:t>$42.91</a:t>
            </a:r>
            <a:endParaRPr lang="en-US" sz="900" b="1" dirty="0"/>
          </a:p>
        </p:txBody>
      </p:sp>
      <p:sp>
        <p:nvSpPr>
          <p:cNvPr id="39" name="TextBox 38"/>
          <p:cNvSpPr txBox="1"/>
          <p:nvPr/>
        </p:nvSpPr>
        <p:spPr>
          <a:xfrm>
            <a:off x="3687374" y="2663505"/>
            <a:ext cx="646204" cy="231823"/>
          </a:xfrm>
          <a:prstGeom prst="rect">
            <a:avLst/>
          </a:prstGeom>
          <a:noFill/>
        </p:spPr>
        <p:txBody>
          <a:bodyPr wrap="square" rtlCol="0">
            <a:spAutoFit/>
          </a:bodyPr>
          <a:lstStyle/>
          <a:p>
            <a:r>
              <a:rPr lang="en-US" sz="900" b="1" dirty="0" smtClean="0"/>
              <a:t>$37.15</a:t>
            </a:r>
            <a:endParaRPr lang="en-US" sz="900" b="1" dirty="0"/>
          </a:p>
        </p:txBody>
      </p:sp>
      <p:sp>
        <p:nvSpPr>
          <p:cNvPr id="40" name="TextBox 39"/>
          <p:cNvSpPr txBox="1"/>
          <p:nvPr/>
        </p:nvSpPr>
        <p:spPr>
          <a:xfrm>
            <a:off x="3658364" y="2876685"/>
            <a:ext cx="646204" cy="231823"/>
          </a:xfrm>
          <a:prstGeom prst="rect">
            <a:avLst/>
          </a:prstGeom>
          <a:noFill/>
        </p:spPr>
        <p:txBody>
          <a:bodyPr wrap="square" rtlCol="0">
            <a:spAutoFit/>
          </a:bodyPr>
          <a:lstStyle/>
          <a:p>
            <a:r>
              <a:rPr lang="en-US" sz="900" b="1" dirty="0" smtClean="0"/>
              <a:t>$36.54</a:t>
            </a:r>
            <a:endParaRPr lang="en-US" sz="900" b="1" dirty="0"/>
          </a:p>
        </p:txBody>
      </p:sp>
      <p:sp>
        <p:nvSpPr>
          <p:cNvPr id="64" name="Rectangle 63"/>
          <p:cNvSpPr/>
          <p:nvPr/>
        </p:nvSpPr>
        <p:spPr>
          <a:xfrm>
            <a:off x="3521680" y="3079189"/>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65" name="Rectangle 64"/>
          <p:cNvSpPr/>
          <p:nvPr/>
        </p:nvSpPr>
        <p:spPr>
          <a:xfrm>
            <a:off x="2516158" y="3328773"/>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63" name="TextBox 62"/>
          <p:cNvSpPr txBox="1"/>
          <p:nvPr/>
        </p:nvSpPr>
        <p:spPr>
          <a:xfrm>
            <a:off x="3485645" y="3098697"/>
            <a:ext cx="646204" cy="231823"/>
          </a:xfrm>
          <a:prstGeom prst="rect">
            <a:avLst/>
          </a:prstGeom>
          <a:noFill/>
        </p:spPr>
        <p:txBody>
          <a:bodyPr wrap="square" rtlCol="0">
            <a:spAutoFit/>
          </a:bodyPr>
          <a:lstStyle/>
          <a:p>
            <a:r>
              <a:rPr lang="en-US" sz="900" b="1" dirty="0" smtClean="0"/>
              <a:t>$33.96</a:t>
            </a:r>
            <a:endParaRPr lang="en-US" sz="900" b="1" dirty="0"/>
          </a:p>
        </p:txBody>
      </p:sp>
      <p:sp>
        <p:nvSpPr>
          <p:cNvPr id="41" name="TextBox 40"/>
          <p:cNvSpPr txBox="1"/>
          <p:nvPr/>
        </p:nvSpPr>
        <p:spPr>
          <a:xfrm>
            <a:off x="2466244" y="3302278"/>
            <a:ext cx="646204" cy="231823"/>
          </a:xfrm>
          <a:prstGeom prst="rect">
            <a:avLst/>
          </a:prstGeom>
          <a:noFill/>
        </p:spPr>
        <p:txBody>
          <a:bodyPr wrap="square" rtlCol="0">
            <a:spAutoFit/>
          </a:bodyPr>
          <a:lstStyle/>
          <a:p>
            <a:r>
              <a:rPr lang="en-US" sz="900" b="1" dirty="0" smtClean="0"/>
              <a:t>$20.29</a:t>
            </a:r>
            <a:endParaRPr lang="en-US" sz="900" b="1" dirty="0"/>
          </a:p>
        </p:txBody>
      </p:sp>
      <p:sp>
        <p:nvSpPr>
          <p:cNvPr id="66" name="Rectangle 65"/>
          <p:cNvSpPr/>
          <p:nvPr/>
        </p:nvSpPr>
        <p:spPr>
          <a:xfrm>
            <a:off x="2316275" y="3545237"/>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67" name="Rectangle 66"/>
          <p:cNvSpPr/>
          <p:nvPr/>
        </p:nvSpPr>
        <p:spPr>
          <a:xfrm>
            <a:off x="1756967" y="3776094"/>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42" name="TextBox 41"/>
          <p:cNvSpPr txBox="1"/>
          <p:nvPr/>
        </p:nvSpPr>
        <p:spPr>
          <a:xfrm>
            <a:off x="2266132" y="3513809"/>
            <a:ext cx="646204" cy="231823"/>
          </a:xfrm>
          <a:prstGeom prst="rect">
            <a:avLst/>
          </a:prstGeom>
          <a:noFill/>
        </p:spPr>
        <p:txBody>
          <a:bodyPr wrap="square" rtlCol="0">
            <a:spAutoFit/>
          </a:bodyPr>
          <a:lstStyle/>
          <a:p>
            <a:r>
              <a:rPr lang="en-US" sz="900" b="1" dirty="0" smtClean="0"/>
              <a:t>$17.97</a:t>
            </a:r>
            <a:endParaRPr lang="en-US" sz="900" b="1" dirty="0"/>
          </a:p>
        </p:txBody>
      </p:sp>
      <p:sp>
        <p:nvSpPr>
          <p:cNvPr id="43" name="TextBox 42"/>
          <p:cNvSpPr txBox="1"/>
          <p:nvPr/>
        </p:nvSpPr>
        <p:spPr>
          <a:xfrm>
            <a:off x="1706493" y="3739109"/>
            <a:ext cx="646204" cy="231823"/>
          </a:xfrm>
          <a:prstGeom prst="rect">
            <a:avLst/>
          </a:prstGeom>
          <a:noFill/>
        </p:spPr>
        <p:txBody>
          <a:bodyPr wrap="square" rtlCol="0">
            <a:spAutoFit/>
          </a:bodyPr>
          <a:lstStyle/>
          <a:p>
            <a:r>
              <a:rPr lang="en-US" sz="900" b="1" dirty="0" smtClean="0"/>
              <a:t>$9.93</a:t>
            </a:r>
            <a:endParaRPr lang="en-US" sz="900" b="1" dirty="0"/>
          </a:p>
        </p:txBody>
      </p:sp>
      <p:sp>
        <p:nvSpPr>
          <p:cNvPr id="68" name="Rectangle 67"/>
          <p:cNvSpPr/>
          <p:nvPr/>
        </p:nvSpPr>
        <p:spPr>
          <a:xfrm>
            <a:off x="1686390" y="3944563"/>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69" name="Rectangle 68"/>
          <p:cNvSpPr/>
          <p:nvPr/>
        </p:nvSpPr>
        <p:spPr>
          <a:xfrm>
            <a:off x="1615813" y="4174187"/>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44" name="TextBox 43"/>
          <p:cNvSpPr txBox="1"/>
          <p:nvPr/>
        </p:nvSpPr>
        <p:spPr>
          <a:xfrm>
            <a:off x="1618756" y="3949170"/>
            <a:ext cx="646204" cy="231823"/>
          </a:xfrm>
          <a:prstGeom prst="rect">
            <a:avLst/>
          </a:prstGeom>
          <a:noFill/>
        </p:spPr>
        <p:txBody>
          <a:bodyPr wrap="square" rtlCol="0">
            <a:spAutoFit/>
          </a:bodyPr>
          <a:lstStyle/>
          <a:p>
            <a:r>
              <a:rPr lang="en-US" sz="900" b="1" dirty="0" smtClean="0"/>
              <a:t>$8.91</a:t>
            </a:r>
            <a:endParaRPr lang="en-US" sz="900" b="1" dirty="0"/>
          </a:p>
        </p:txBody>
      </p:sp>
      <p:sp>
        <p:nvSpPr>
          <p:cNvPr id="45" name="TextBox 44"/>
          <p:cNvSpPr txBox="1"/>
          <p:nvPr/>
        </p:nvSpPr>
        <p:spPr>
          <a:xfrm>
            <a:off x="1553811" y="4170664"/>
            <a:ext cx="646204" cy="231823"/>
          </a:xfrm>
          <a:prstGeom prst="rect">
            <a:avLst/>
          </a:prstGeom>
          <a:noFill/>
        </p:spPr>
        <p:txBody>
          <a:bodyPr wrap="square" rtlCol="0">
            <a:spAutoFit/>
          </a:bodyPr>
          <a:lstStyle/>
          <a:p>
            <a:r>
              <a:rPr lang="en-US" sz="900" b="1" dirty="0" smtClean="0"/>
              <a:t>$7.94</a:t>
            </a:r>
            <a:endParaRPr lang="en-US" sz="900" b="1" dirty="0"/>
          </a:p>
        </p:txBody>
      </p:sp>
      <p:sp>
        <p:nvSpPr>
          <p:cNvPr id="71" name="Rectangle 70"/>
          <p:cNvSpPr/>
          <p:nvPr/>
        </p:nvSpPr>
        <p:spPr>
          <a:xfrm>
            <a:off x="1569809" y="4407304"/>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2" name="Rectangle 71"/>
          <p:cNvSpPr/>
          <p:nvPr/>
        </p:nvSpPr>
        <p:spPr>
          <a:xfrm>
            <a:off x="1526168" y="4628077"/>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3" name="Rectangle 72"/>
          <p:cNvSpPr/>
          <p:nvPr/>
        </p:nvSpPr>
        <p:spPr>
          <a:xfrm>
            <a:off x="1498429" y="4860123"/>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4" name="Rectangle 73"/>
          <p:cNvSpPr/>
          <p:nvPr/>
        </p:nvSpPr>
        <p:spPr>
          <a:xfrm>
            <a:off x="1457975" y="5043878"/>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5" name="Rectangle 74"/>
          <p:cNvSpPr/>
          <p:nvPr/>
        </p:nvSpPr>
        <p:spPr>
          <a:xfrm>
            <a:off x="1292955" y="5298959"/>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6" name="Rectangle 75"/>
          <p:cNvSpPr/>
          <p:nvPr/>
        </p:nvSpPr>
        <p:spPr>
          <a:xfrm>
            <a:off x="1236862" y="5482714"/>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7" name="Rectangle 76"/>
          <p:cNvSpPr/>
          <p:nvPr/>
        </p:nvSpPr>
        <p:spPr>
          <a:xfrm>
            <a:off x="1153022" y="5680564"/>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8" name="Rectangle 77"/>
          <p:cNvSpPr/>
          <p:nvPr/>
        </p:nvSpPr>
        <p:spPr>
          <a:xfrm>
            <a:off x="1110167" y="5887711"/>
            <a:ext cx="459786" cy="27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79" name="Rectangle 78"/>
          <p:cNvSpPr/>
          <p:nvPr/>
        </p:nvSpPr>
        <p:spPr>
          <a:xfrm>
            <a:off x="1094025" y="6109235"/>
            <a:ext cx="459786" cy="19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p>
        </p:txBody>
      </p:sp>
      <p:sp>
        <p:nvSpPr>
          <p:cNvPr id="19" name="TextBox 18"/>
          <p:cNvSpPr txBox="1"/>
          <p:nvPr/>
        </p:nvSpPr>
        <p:spPr>
          <a:xfrm>
            <a:off x="1910950" y="4171259"/>
            <a:ext cx="1148584" cy="230832"/>
          </a:xfrm>
          <a:prstGeom prst="rect">
            <a:avLst/>
          </a:prstGeom>
          <a:noFill/>
        </p:spPr>
        <p:txBody>
          <a:bodyPr wrap="square" rtlCol="0">
            <a:spAutoFit/>
          </a:bodyPr>
          <a:lstStyle/>
          <a:p>
            <a:r>
              <a:rPr lang="en-US" sz="900" b="1" dirty="0" smtClean="0"/>
              <a:t>Plant Epidemic</a:t>
            </a:r>
            <a:endParaRPr lang="en-US" sz="900" b="1" dirty="0"/>
          </a:p>
        </p:txBody>
      </p:sp>
      <p:sp>
        <p:nvSpPr>
          <p:cNvPr id="20" name="TextBox 19"/>
          <p:cNvSpPr txBox="1"/>
          <p:nvPr/>
        </p:nvSpPr>
        <p:spPr>
          <a:xfrm>
            <a:off x="1916283" y="4374763"/>
            <a:ext cx="1148584" cy="230832"/>
          </a:xfrm>
          <a:prstGeom prst="rect">
            <a:avLst/>
          </a:prstGeom>
          <a:noFill/>
        </p:spPr>
        <p:txBody>
          <a:bodyPr wrap="square" rtlCol="0">
            <a:spAutoFit/>
          </a:bodyPr>
          <a:lstStyle/>
          <a:p>
            <a:r>
              <a:rPr lang="en-US" sz="900" b="1" dirty="0" smtClean="0"/>
              <a:t>Power Outage</a:t>
            </a:r>
            <a:endParaRPr lang="en-US" sz="900" b="1" dirty="0"/>
          </a:p>
        </p:txBody>
      </p:sp>
      <p:sp>
        <p:nvSpPr>
          <p:cNvPr id="21" name="TextBox 20"/>
          <p:cNvSpPr txBox="1"/>
          <p:nvPr/>
        </p:nvSpPr>
        <p:spPr>
          <a:xfrm>
            <a:off x="1869652" y="4584027"/>
            <a:ext cx="851578" cy="230832"/>
          </a:xfrm>
          <a:prstGeom prst="rect">
            <a:avLst/>
          </a:prstGeom>
          <a:noFill/>
        </p:spPr>
        <p:txBody>
          <a:bodyPr wrap="square" rtlCol="0">
            <a:spAutoFit/>
          </a:bodyPr>
          <a:lstStyle/>
          <a:p>
            <a:r>
              <a:rPr lang="en-US" sz="900" b="1" dirty="0" smtClean="0"/>
              <a:t>Volcano</a:t>
            </a:r>
            <a:endParaRPr lang="en-US" sz="900" b="1" dirty="0"/>
          </a:p>
        </p:txBody>
      </p:sp>
      <p:sp>
        <p:nvSpPr>
          <p:cNvPr id="22" name="TextBox 21"/>
          <p:cNvSpPr txBox="1"/>
          <p:nvPr/>
        </p:nvSpPr>
        <p:spPr>
          <a:xfrm>
            <a:off x="1827137" y="4796450"/>
            <a:ext cx="851578" cy="230832"/>
          </a:xfrm>
          <a:prstGeom prst="rect">
            <a:avLst/>
          </a:prstGeom>
          <a:noFill/>
        </p:spPr>
        <p:txBody>
          <a:bodyPr wrap="square" rtlCol="0">
            <a:spAutoFit/>
          </a:bodyPr>
          <a:lstStyle/>
          <a:p>
            <a:r>
              <a:rPr lang="en-US" sz="900" b="1" dirty="0" smtClean="0"/>
              <a:t>Solar Storm</a:t>
            </a:r>
            <a:endParaRPr lang="en-US" sz="900" b="1" dirty="0"/>
          </a:p>
        </p:txBody>
      </p:sp>
      <p:sp>
        <p:nvSpPr>
          <p:cNvPr id="23" name="TextBox 22"/>
          <p:cNvSpPr txBox="1"/>
          <p:nvPr/>
        </p:nvSpPr>
        <p:spPr>
          <a:xfrm>
            <a:off x="1790768" y="5020468"/>
            <a:ext cx="1283726" cy="230832"/>
          </a:xfrm>
          <a:prstGeom prst="rect">
            <a:avLst/>
          </a:prstGeom>
          <a:noFill/>
        </p:spPr>
        <p:txBody>
          <a:bodyPr wrap="square" rtlCol="0">
            <a:spAutoFit/>
          </a:bodyPr>
          <a:lstStyle/>
          <a:p>
            <a:r>
              <a:rPr lang="en-US" sz="900" b="1" dirty="0" smtClean="0"/>
              <a:t>Social Unrest</a:t>
            </a:r>
            <a:endParaRPr lang="en-US" sz="900" b="1" dirty="0"/>
          </a:p>
        </p:txBody>
      </p:sp>
      <p:sp>
        <p:nvSpPr>
          <p:cNvPr id="24" name="TextBox 23"/>
          <p:cNvSpPr txBox="1"/>
          <p:nvPr/>
        </p:nvSpPr>
        <p:spPr>
          <a:xfrm>
            <a:off x="1567975" y="5229246"/>
            <a:ext cx="1505448" cy="230832"/>
          </a:xfrm>
          <a:prstGeom prst="rect">
            <a:avLst/>
          </a:prstGeom>
          <a:noFill/>
        </p:spPr>
        <p:txBody>
          <a:bodyPr wrap="square" rtlCol="0">
            <a:spAutoFit/>
          </a:bodyPr>
          <a:lstStyle/>
          <a:p>
            <a:r>
              <a:rPr lang="en-US" sz="900" b="1" dirty="0" smtClean="0"/>
              <a:t>Temperate Windstorm </a:t>
            </a:r>
            <a:endParaRPr lang="en-US" sz="900" b="1" dirty="0"/>
          </a:p>
        </p:txBody>
      </p:sp>
      <p:sp>
        <p:nvSpPr>
          <p:cNvPr id="25" name="TextBox 24"/>
          <p:cNvSpPr txBox="1"/>
          <p:nvPr/>
        </p:nvSpPr>
        <p:spPr>
          <a:xfrm>
            <a:off x="1547968" y="5449169"/>
            <a:ext cx="851578" cy="230832"/>
          </a:xfrm>
          <a:prstGeom prst="rect">
            <a:avLst/>
          </a:prstGeom>
          <a:noFill/>
        </p:spPr>
        <p:txBody>
          <a:bodyPr wrap="square" rtlCol="0">
            <a:spAutoFit/>
          </a:bodyPr>
          <a:lstStyle/>
          <a:p>
            <a:r>
              <a:rPr lang="en-US" sz="900" b="1" dirty="0" smtClean="0"/>
              <a:t>Freeze</a:t>
            </a:r>
            <a:endParaRPr lang="en-US" sz="900" b="1" dirty="0"/>
          </a:p>
        </p:txBody>
      </p:sp>
      <p:sp>
        <p:nvSpPr>
          <p:cNvPr id="26" name="TextBox 25"/>
          <p:cNvSpPr txBox="1"/>
          <p:nvPr/>
        </p:nvSpPr>
        <p:spPr>
          <a:xfrm>
            <a:off x="1436174" y="5651795"/>
            <a:ext cx="851578" cy="230832"/>
          </a:xfrm>
          <a:prstGeom prst="rect">
            <a:avLst/>
          </a:prstGeom>
          <a:noFill/>
        </p:spPr>
        <p:txBody>
          <a:bodyPr wrap="square" rtlCol="0">
            <a:spAutoFit/>
          </a:bodyPr>
          <a:lstStyle/>
          <a:p>
            <a:r>
              <a:rPr lang="en-US" sz="900" b="1" dirty="0" smtClean="0"/>
              <a:t>Heatwave</a:t>
            </a:r>
            <a:endParaRPr lang="en-US" sz="900" b="1" dirty="0"/>
          </a:p>
        </p:txBody>
      </p:sp>
      <p:sp>
        <p:nvSpPr>
          <p:cNvPr id="28" name="TextBox 27"/>
          <p:cNvSpPr txBox="1"/>
          <p:nvPr/>
        </p:nvSpPr>
        <p:spPr>
          <a:xfrm>
            <a:off x="1408772" y="5864159"/>
            <a:ext cx="1203107" cy="230832"/>
          </a:xfrm>
          <a:prstGeom prst="rect">
            <a:avLst/>
          </a:prstGeom>
          <a:noFill/>
        </p:spPr>
        <p:txBody>
          <a:bodyPr wrap="square" rtlCol="0">
            <a:spAutoFit/>
          </a:bodyPr>
          <a:lstStyle/>
          <a:p>
            <a:r>
              <a:rPr lang="en-US" sz="900" b="1" dirty="0" smtClean="0"/>
              <a:t>Nuclear Accident</a:t>
            </a:r>
            <a:endParaRPr lang="en-US" sz="900" b="1" dirty="0"/>
          </a:p>
        </p:txBody>
      </p:sp>
      <p:sp>
        <p:nvSpPr>
          <p:cNvPr id="29" name="TextBox 28"/>
          <p:cNvSpPr txBox="1"/>
          <p:nvPr/>
        </p:nvSpPr>
        <p:spPr>
          <a:xfrm>
            <a:off x="1398590" y="6080049"/>
            <a:ext cx="851578" cy="230832"/>
          </a:xfrm>
          <a:prstGeom prst="rect">
            <a:avLst/>
          </a:prstGeom>
          <a:noFill/>
        </p:spPr>
        <p:txBody>
          <a:bodyPr wrap="square" rtlCol="0">
            <a:spAutoFit/>
          </a:bodyPr>
          <a:lstStyle/>
          <a:p>
            <a:r>
              <a:rPr lang="en-US" sz="900" b="1" dirty="0" smtClean="0"/>
              <a:t>Tsunami</a:t>
            </a:r>
            <a:endParaRPr lang="en-US" sz="900" b="1" dirty="0"/>
          </a:p>
        </p:txBody>
      </p:sp>
      <p:sp>
        <p:nvSpPr>
          <p:cNvPr id="46" name="TextBox 45"/>
          <p:cNvSpPr txBox="1"/>
          <p:nvPr/>
        </p:nvSpPr>
        <p:spPr>
          <a:xfrm>
            <a:off x="1453237" y="4574820"/>
            <a:ext cx="646204" cy="231823"/>
          </a:xfrm>
          <a:prstGeom prst="rect">
            <a:avLst/>
          </a:prstGeom>
          <a:noFill/>
        </p:spPr>
        <p:txBody>
          <a:bodyPr wrap="square" rtlCol="0">
            <a:spAutoFit/>
          </a:bodyPr>
          <a:lstStyle/>
          <a:p>
            <a:r>
              <a:rPr lang="en-US" sz="900" b="1" dirty="0" smtClean="0"/>
              <a:t>$6.80</a:t>
            </a:r>
            <a:endParaRPr lang="en-US" sz="900" b="1" dirty="0"/>
          </a:p>
        </p:txBody>
      </p:sp>
      <p:sp>
        <p:nvSpPr>
          <p:cNvPr id="47" name="TextBox 46"/>
          <p:cNvSpPr txBox="1"/>
          <p:nvPr/>
        </p:nvSpPr>
        <p:spPr>
          <a:xfrm>
            <a:off x="1443262" y="4799554"/>
            <a:ext cx="646204" cy="231823"/>
          </a:xfrm>
          <a:prstGeom prst="rect">
            <a:avLst/>
          </a:prstGeom>
          <a:noFill/>
        </p:spPr>
        <p:txBody>
          <a:bodyPr wrap="square" rtlCol="0">
            <a:spAutoFit/>
          </a:bodyPr>
          <a:lstStyle/>
          <a:p>
            <a:r>
              <a:rPr lang="en-US" sz="900" b="1" dirty="0" smtClean="0"/>
              <a:t>$6.57</a:t>
            </a:r>
            <a:endParaRPr lang="en-US" sz="900" b="1" dirty="0"/>
          </a:p>
        </p:txBody>
      </p:sp>
      <p:sp>
        <p:nvSpPr>
          <p:cNvPr id="48" name="TextBox 47"/>
          <p:cNvSpPr txBox="1"/>
          <p:nvPr/>
        </p:nvSpPr>
        <p:spPr>
          <a:xfrm>
            <a:off x="1427141" y="5022191"/>
            <a:ext cx="646204" cy="231823"/>
          </a:xfrm>
          <a:prstGeom prst="rect">
            <a:avLst/>
          </a:prstGeom>
          <a:noFill/>
        </p:spPr>
        <p:txBody>
          <a:bodyPr wrap="square" rtlCol="0">
            <a:spAutoFit/>
          </a:bodyPr>
          <a:lstStyle/>
          <a:p>
            <a:r>
              <a:rPr lang="en-US" sz="900" b="1" dirty="0" smtClean="0"/>
              <a:t>$6.19</a:t>
            </a:r>
            <a:endParaRPr lang="en-US" sz="900" b="1" dirty="0"/>
          </a:p>
        </p:txBody>
      </p:sp>
      <p:sp>
        <p:nvSpPr>
          <p:cNvPr id="49" name="TextBox 48"/>
          <p:cNvSpPr txBox="1"/>
          <p:nvPr/>
        </p:nvSpPr>
        <p:spPr>
          <a:xfrm>
            <a:off x="1231349" y="5225392"/>
            <a:ext cx="646204" cy="231823"/>
          </a:xfrm>
          <a:prstGeom prst="rect">
            <a:avLst/>
          </a:prstGeom>
          <a:noFill/>
        </p:spPr>
        <p:txBody>
          <a:bodyPr wrap="square" rtlCol="0">
            <a:spAutoFit/>
          </a:bodyPr>
          <a:lstStyle/>
          <a:p>
            <a:r>
              <a:rPr lang="en-US" sz="900" b="1" dirty="0" smtClean="0"/>
              <a:t>$3.72</a:t>
            </a:r>
            <a:endParaRPr lang="en-US" sz="900" b="1" dirty="0"/>
          </a:p>
        </p:txBody>
      </p:sp>
      <p:sp>
        <p:nvSpPr>
          <p:cNvPr id="50" name="TextBox 49"/>
          <p:cNvSpPr txBox="1"/>
          <p:nvPr/>
        </p:nvSpPr>
        <p:spPr>
          <a:xfrm>
            <a:off x="1191141" y="5438440"/>
            <a:ext cx="646204" cy="231823"/>
          </a:xfrm>
          <a:prstGeom prst="rect">
            <a:avLst/>
          </a:prstGeom>
          <a:noFill/>
        </p:spPr>
        <p:txBody>
          <a:bodyPr wrap="square" rtlCol="0">
            <a:spAutoFit/>
          </a:bodyPr>
          <a:lstStyle/>
          <a:p>
            <a:r>
              <a:rPr lang="en-US" sz="900" b="1" dirty="0" smtClean="0"/>
              <a:t>$3.09</a:t>
            </a:r>
            <a:endParaRPr lang="en-US" sz="900" b="1" dirty="0"/>
          </a:p>
        </p:txBody>
      </p:sp>
      <p:sp>
        <p:nvSpPr>
          <p:cNvPr id="51" name="TextBox 50"/>
          <p:cNvSpPr txBox="1"/>
          <p:nvPr/>
        </p:nvSpPr>
        <p:spPr>
          <a:xfrm>
            <a:off x="1040186" y="6092684"/>
            <a:ext cx="646204" cy="231823"/>
          </a:xfrm>
          <a:prstGeom prst="rect">
            <a:avLst/>
          </a:prstGeom>
          <a:noFill/>
        </p:spPr>
        <p:txBody>
          <a:bodyPr wrap="square" rtlCol="0">
            <a:spAutoFit/>
          </a:bodyPr>
          <a:lstStyle/>
          <a:p>
            <a:r>
              <a:rPr lang="en-US" sz="900" b="1" dirty="0" smtClean="0"/>
              <a:t>$0.98</a:t>
            </a:r>
            <a:endParaRPr lang="en-US" sz="900" b="1" dirty="0"/>
          </a:p>
        </p:txBody>
      </p:sp>
      <p:sp>
        <p:nvSpPr>
          <p:cNvPr id="52" name="TextBox 51"/>
          <p:cNvSpPr txBox="1"/>
          <p:nvPr/>
        </p:nvSpPr>
        <p:spPr>
          <a:xfrm>
            <a:off x="1089935" y="5655325"/>
            <a:ext cx="646204" cy="231823"/>
          </a:xfrm>
          <a:prstGeom prst="rect">
            <a:avLst/>
          </a:prstGeom>
          <a:noFill/>
        </p:spPr>
        <p:txBody>
          <a:bodyPr wrap="square" rtlCol="0">
            <a:spAutoFit/>
          </a:bodyPr>
          <a:lstStyle/>
          <a:p>
            <a:r>
              <a:rPr lang="en-US" sz="900" b="1" dirty="0" smtClean="0"/>
              <a:t>$1.77</a:t>
            </a:r>
            <a:endParaRPr lang="en-US" sz="900" b="1" dirty="0"/>
          </a:p>
        </p:txBody>
      </p:sp>
      <p:sp>
        <p:nvSpPr>
          <p:cNvPr id="53" name="TextBox 52"/>
          <p:cNvSpPr txBox="1"/>
          <p:nvPr/>
        </p:nvSpPr>
        <p:spPr>
          <a:xfrm>
            <a:off x="1049904" y="5872985"/>
            <a:ext cx="646204" cy="231823"/>
          </a:xfrm>
          <a:prstGeom prst="rect">
            <a:avLst/>
          </a:prstGeom>
          <a:noFill/>
        </p:spPr>
        <p:txBody>
          <a:bodyPr wrap="square" rtlCol="0">
            <a:spAutoFit/>
          </a:bodyPr>
          <a:lstStyle/>
          <a:p>
            <a:r>
              <a:rPr lang="en-US" sz="900" b="1" dirty="0" smtClean="0"/>
              <a:t>$1.26</a:t>
            </a:r>
            <a:endParaRPr lang="en-US" sz="900" b="1" dirty="0"/>
          </a:p>
        </p:txBody>
      </p:sp>
      <p:sp>
        <p:nvSpPr>
          <p:cNvPr id="70" name="TextBox 69"/>
          <p:cNvSpPr txBox="1"/>
          <p:nvPr/>
        </p:nvSpPr>
        <p:spPr>
          <a:xfrm>
            <a:off x="1513780" y="4373716"/>
            <a:ext cx="646204" cy="231823"/>
          </a:xfrm>
          <a:prstGeom prst="rect">
            <a:avLst/>
          </a:prstGeom>
          <a:noFill/>
        </p:spPr>
        <p:txBody>
          <a:bodyPr wrap="square" rtlCol="0">
            <a:spAutoFit/>
          </a:bodyPr>
          <a:lstStyle/>
          <a:p>
            <a:r>
              <a:rPr lang="en-US" sz="900" b="1" dirty="0" smtClean="0"/>
              <a:t>$7.48</a:t>
            </a:r>
            <a:endParaRPr lang="en-US" sz="900" b="1" dirty="0"/>
          </a:p>
        </p:txBody>
      </p:sp>
    </p:spTree>
    <p:extLst>
      <p:ext uri="{BB962C8B-B14F-4D97-AF65-F5344CB8AC3E}">
        <p14:creationId xmlns:p14="http://schemas.microsoft.com/office/powerpoint/2010/main" val="144311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Global </a:t>
            </a:r>
            <a:r>
              <a:rPr lang="en-GB" sz="2800" dirty="0" smtClean="0"/>
              <a:t>overview and top ten cities </a:t>
            </a:r>
            <a:endParaRPr lang="en-GB" sz="2800" dirty="0"/>
          </a:p>
        </p:txBody>
      </p:sp>
      <p:sp>
        <p:nvSpPr>
          <p:cNvPr id="4" name="Text Placeholder 3"/>
          <p:cNvSpPr>
            <a:spLocks noGrp="1"/>
          </p:cNvSpPr>
          <p:nvPr>
            <p:ph type="body" sz="quarter" idx="13"/>
          </p:nvPr>
        </p:nvSpPr>
        <p:spPr>
          <a:xfrm>
            <a:off x="404999" y="1124745"/>
            <a:ext cx="8495933" cy="387255"/>
          </a:xfrm>
        </p:spPr>
        <p:txBody>
          <a:bodyPr/>
          <a:lstStyle/>
          <a:p>
            <a:r>
              <a:rPr lang="en-GB" sz="2133" dirty="0"/>
              <a:t>Total GDP@Risk from all threats $546.5bn</a:t>
            </a:r>
          </a:p>
          <a:p>
            <a:endParaRPr lang="en-GB" dirty="0"/>
          </a:p>
        </p:txBody>
      </p:sp>
      <p:sp>
        <p:nvSpPr>
          <p:cNvPr id="5" name="Footer Placeholder 4"/>
          <p:cNvSpPr>
            <a:spLocks noGrp="1"/>
          </p:cNvSpPr>
          <p:nvPr>
            <p:ph type="ftr" sz="quarter" idx="15"/>
          </p:nvPr>
        </p:nvSpPr>
        <p:spPr>
          <a:xfrm>
            <a:off x="404998" y="6296310"/>
            <a:ext cx="3878243" cy="561690"/>
          </a:xfrm>
        </p:spPr>
        <p:txBody>
          <a:bodyPr/>
          <a:lstStyle/>
          <a:p>
            <a:pPr lvl="0"/>
            <a:r>
              <a:rPr lang="en-GB" sz="1000" dirty="0" smtClean="0">
                <a:solidFill>
                  <a:srgbClr val="1E35BF"/>
                </a:solidFill>
              </a:rPr>
              <a:t>@ Lloyd’s </a:t>
            </a:r>
            <a:r>
              <a:rPr lang="en-GB" sz="1000" dirty="0">
                <a:solidFill>
                  <a:srgbClr val="1E35BF"/>
                </a:solidFill>
              </a:rPr>
              <a:t>and Centre for Risk Studies at Cambridge University  </a:t>
            </a:r>
          </a:p>
          <a:p>
            <a:r>
              <a:rPr dirty="0" smtClean="0">
                <a:solidFill>
                  <a:srgbClr val="1E35BF"/>
                </a:solidFill>
              </a:rPr>
              <a:t> </a:t>
            </a:r>
            <a:endParaRPr dirty="0">
              <a:solidFill>
                <a:srgbClr val="1E35BF"/>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807341683"/>
              </p:ext>
            </p:extLst>
          </p:nvPr>
        </p:nvGraphicFramePr>
        <p:xfrm>
          <a:off x="250825" y="1196975"/>
          <a:ext cx="8642349" cy="792282"/>
        </p:xfrm>
        <a:graphic>
          <a:graphicData uri="http://schemas.openxmlformats.org/drawingml/2006/table">
            <a:tbl>
              <a:tblPr>
                <a:tableStyleId>{5C22544A-7EE6-4342-B048-85BDC9FD1C3A}</a:tableStyleId>
              </a:tblPr>
              <a:tblGrid>
                <a:gridCol w="2880783"/>
                <a:gridCol w="2880783"/>
                <a:gridCol w="2880783"/>
              </a:tblGrid>
              <a:tr h="792163">
                <a:tc>
                  <a:txBody>
                    <a:bodyPr/>
                    <a:lstStyle/>
                    <a:p>
                      <a:pPr algn="ctr"/>
                      <a:r>
                        <a:rPr lang="en-SG" sz="1800" b="1" baseline="0" dirty="0" smtClean="0">
                          <a:solidFill>
                            <a:schemeClr val="tx2">
                              <a:lumMod val="20000"/>
                              <a:lumOff val="80000"/>
                            </a:schemeClr>
                          </a:solidFill>
                        </a:rPr>
                        <a:t>GDP (</a:t>
                      </a:r>
                      <a:r>
                        <a:rPr lang="en-SG" sz="1800" b="1" baseline="0" dirty="0" err="1" smtClean="0">
                          <a:solidFill>
                            <a:schemeClr val="tx2">
                              <a:lumMod val="20000"/>
                              <a:lumOff val="80000"/>
                            </a:schemeClr>
                          </a:solidFill>
                        </a:rPr>
                        <a:t>bn</a:t>
                      </a:r>
                      <a:r>
                        <a:rPr lang="en-SG" sz="1800" b="1" baseline="0" dirty="0" smtClean="0">
                          <a:solidFill>
                            <a:schemeClr val="tx2">
                              <a:lumMod val="20000"/>
                              <a:lumOff val="80000"/>
                            </a:schemeClr>
                          </a:solidFill>
                        </a:rPr>
                        <a:t>) – 279 cities </a:t>
                      </a:r>
                    </a:p>
                    <a:p>
                      <a:pPr algn="ctr"/>
                      <a:r>
                        <a:rPr lang="en-SG" sz="2800" b="1" dirty="0" smtClean="0">
                          <a:solidFill>
                            <a:schemeClr val="tx2">
                              <a:lumMod val="20000"/>
                              <a:lumOff val="80000"/>
                            </a:schemeClr>
                          </a:solidFill>
                        </a:rPr>
                        <a:t>$35,404.22</a:t>
                      </a:r>
                      <a:endParaRPr lang="en-SG" sz="2800" b="1" dirty="0">
                        <a:solidFill>
                          <a:schemeClr val="tx2">
                            <a:lumMod val="20000"/>
                            <a:lumOff val="80000"/>
                          </a:schemeClr>
                        </a:solidFill>
                      </a:endParaRPr>
                    </a:p>
                  </a:txBody>
                  <a:tcPr marT="45621" marB="45621" anchor="ctr">
                    <a:solidFill>
                      <a:schemeClr val="accent1">
                        <a:lumMod val="50000"/>
                      </a:schemeClr>
                    </a:solidFill>
                  </a:tcPr>
                </a:tc>
                <a:tc>
                  <a:txBody>
                    <a:bodyPr/>
                    <a:lstStyle/>
                    <a:p>
                      <a:pPr algn="ctr"/>
                      <a:r>
                        <a:rPr lang="en-SG" sz="1800" b="1" dirty="0" err="1" smtClean="0">
                          <a:solidFill>
                            <a:schemeClr val="tx2">
                              <a:lumMod val="20000"/>
                              <a:lumOff val="80000"/>
                            </a:schemeClr>
                          </a:solidFill>
                        </a:rPr>
                        <a:t>GDP@Risk</a:t>
                      </a:r>
                      <a:r>
                        <a:rPr lang="en-SG" sz="1800" b="1" dirty="0" smtClean="0">
                          <a:solidFill>
                            <a:schemeClr val="tx2">
                              <a:lumMod val="20000"/>
                              <a:lumOff val="80000"/>
                            </a:schemeClr>
                          </a:solidFill>
                        </a:rPr>
                        <a:t> </a:t>
                      </a:r>
                      <a:r>
                        <a:rPr lang="en-SG" sz="1800" b="1" baseline="0" dirty="0" smtClean="0">
                          <a:solidFill>
                            <a:schemeClr val="tx2">
                              <a:lumMod val="20000"/>
                              <a:lumOff val="80000"/>
                            </a:schemeClr>
                          </a:solidFill>
                        </a:rPr>
                        <a:t>(</a:t>
                      </a:r>
                      <a:r>
                        <a:rPr lang="en-SG" sz="1800" b="1" baseline="0" dirty="0" err="1" smtClean="0">
                          <a:solidFill>
                            <a:schemeClr val="tx2">
                              <a:lumMod val="20000"/>
                              <a:lumOff val="80000"/>
                            </a:schemeClr>
                          </a:solidFill>
                        </a:rPr>
                        <a:t>bn</a:t>
                      </a:r>
                      <a:r>
                        <a:rPr lang="en-SG" sz="1800" b="1" baseline="0" dirty="0" smtClean="0">
                          <a:solidFill>
                            <a:schemeClr val="tx2">
                              <a:lumMod val="20000"/>
                              <a:lumOff val="80000"/>
                            </a:schemeClr>
                          </a:solidFill>
                        </a:rPr>
                        <a:t>)</a:t>
                      </a:r>
                    </a:p>
                    <a:p>
                      <a:pPr algn="ctr"/>
                      <a:r>
                        <a:rPr lang="en-SG" sz="2800" b="1" dirty="0" smtClean="0">
                          <a:solidFill>
                            <a:schemeClr val="tx2">
                              <a:lumMod val="20000"/>
                              <a:lumOff val="80000"/>
                            </a:schemeClr>
                          </a:solidFill>
                        </a:rPr>
                        <a:t>$546.50</a:t>
                      </a:r>
                    </a:p>
                  </a:txBody>
                  <a:tcPr marT="45621" marB="45621" anchor="ctr">
                    <a:solidFill>
                      <a:schemeClr val="accent1">
                        <a:lumMod val="50000"/>
                      </a:schemeClr>
                    </a:solidFill>
                  </a:tcPr>
                </a:tc>
                <a:tc>
                  <a:txBody>
                    <a:bodyPr/>
                    <a:lstStyle/>
                    <a:p>
                      <a:pPr algn="ctr"/>
                      <a:r>
                        <a:rPr lang="en-SG" sz="1800" b="1" dirty="0" smtClean="0">
                          <a:solidFill>
                            <a:schemeClr val="tx2">
                              <a:lumMod val="20000"/>
                              <a:lumOff val="80000"/>
                            </a:schemeClr>
                          </a:solidFill>
                        </a:rPr>
                        <a:t>%</a:t>
                      </a:r>
                      <a:r>
                        <a:rPr lang="en-SG" sz="1800" b="1" baseline="0" dirty="0" smtClean="0">
                          <a:solidFill>
                            <a:schemeClr val="tx2">
                              <a:lumMod val="20000"/>
                              <a:lumOff val="80000"/>
                            </a:schemeClr>
                          </a:solidFill>
                        </a:rPr>
                        <a:t> of </a:t>
                      </a:r>
                      <a:r>
                        <a:rPr lang="en-SG" sz="1800" b="1" baseline="0" dirty="0" err="1" smtClean="0">
                          <a:solidFill>
                            <a:schemeClr val="tx2">
                              <a:lumMod val="20000"/>
                              <a:lumOff val="80000"/>
                            </a:schemeClr>
                          </a:solidFill>
                        </a:rPr>
                        <a:t>GDP@Risk</a:t>
                      </a:r>
                      <a:endParaRPr lang="en-SG" sz="1800" b="1" baseline="0" dirty="0" smtClean="0">
                        <a:solidFill>
                          <a:schemeClr val="tx2">
                            <a:lumMod val="20000"/>
                            <a:lumOff val="80000"/>
                          </a:schemeClr>
                        </a:solidFill>
                      </a:endParaRPr>
                    </a:p>
                    <a:p>
                      <a:pPr algn="ctr"/>
                      <a:r>
                        <a:rPr lang="en-SG" sz="2800" b="1" dirty="0" smtClean="0">
                          <a:solidFill>
                            <a:schemeClr val="tx2">
                              <a:lumMod val="20000"/>
                              <a:lumOff val="80000"/>
                            </a:schemeClr>
                          </a:solidFill>
                        </a:rPr>
                        <a:t>1.54%</a:t>
                      </a:r>
                    </a:p>
                  </a:txBody>
                  <a:tcPr marT="45621" marB="45621" anchor="ctr">
                    <a:solidFill>
                      <a:schemeClr val="accent1">
                        <a:lumMod val="50000"/>
                      </a:schemeClr>
                    </a:solidFill>
                  </a:tcPr>
                </a:tc>
              </a:tr>
            </a:tbl>
          </a:graphicData>
        </a:graphic>
      </p:graphicFrame>
      <p:sp>
        <p:nvSpPr>
          <p:cNvPr id="9" name="Rectangle 2"/>
          <p:cNvSpPr>
            <a:spLocks noChangeArrowheads="1"/>
          </p:cNvSpPr>
          <p:nvPr/>
        </p:nvSpPr>
        <p:spPr bwMode="auto">
          <a:xfrm>
            <a:off x="1224642" y="2398950"/>
            <a:ext cx="28797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800" b="1" dirty="0">
                <a:solidFill>
                  <a:prstClr val="black"/>
                </a:solidFill>
                <a:latin typeface="Arial" panose="020B0604020202020204" pitchFamily="34" charset="0"/>
                <a:cs typeface="Arial" panose="020B0604020202020204" pitchFamily="34" charset="0"/>
              </a:rPr>
              <a:t>Top 10 Cities </a:t>
            </a:r>
          </a:p>
          <a:p>
            <a:pPr algn="ctr">
              <a:lnSpc>
                <a:spcPct val="100000"/>
              </a:lnSpc>
              <a:spcBef>
                <a:spcPct val="0"/>
              </a:spcBef>
              <a:buFontTx/>
              <a:buNone/>
            </a:pPr>
            <a:r>
              <a:rPr lang="en-SG" altLang="en-US" sz="1800" b="1" dirty="0">
                <a:solidFill>
                  <a:prstClr val="black"/>
                </a:solidFill>
                <a:latin typeface="Arial" panose="020B0604020202020204" pitchFamily="34" charset="0"/>
                <a:cs typeface="Arial" panose="020B0604020202020204" pitchFamily="34" charset="0"/>
              </a:rPr>
              <a:t>Most At Risk </a:t>
            </a:r>
          </a:p>
        </p:txBody>
      </p:sp>
      <p:sp>
        <p:nvSpPr>
          <p:cNvPr id="10" name="Rectangle 14"/>
          <p:cNvSpPr>
            <a:spLocks noChangeArrowheads="1"/>
          </p:cNvSpPr>
          <p:nvPr/>
        </p:nvSpPr>
        <p:spPr bwMode="auto">
          <a:xfrm>
            <a:off x="5292724" y="2096745"/>
            <a:ext cx="34453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SG" altLang="en-US" sz="1800" b="1" dirty="0" smtClean="0">
                <a:solidFill>
                  <a:prstClr val="black"/>
                </a:solidFill>
                <a:latin typeface="Arial" panose="020B0604020202020204" pitchFamily="34" charset="0"/>
                <a:cs typeface="Arial" panose="020B0604020202020204" pitchFamily="34" charset="0"/>
              </a:rPr>
              <a:t> </a:t>
            </a:r>
            <a:r>
              <a:rPr lang="en-SG" altLang="en-US" sz="1800" b="1" dirty="0">
                <a:solidFill>
                  <a:prstClr val="black"/>
                </a:solidFill>
                <a:latin typeface="Arial" panose="020B0604020202020204" pitchFamily="34" charset="0"/>
                <a:cs typeface="Arial" panose="020B0604020202020204" pitchFamily="34" charset="0"/>
              </a:rPr>
              <a:t>Threat </a:t>
            </a:r>
            <a:r>
              <a:rPr lang="en-SG" altLang="en-US" sz="1800" b="1" dirty="0" smtClean="0">
                <a:solidFill>
                  <a:prstClr val="black"/>
                </a:solidFill>
                <a:latin typeface="Arial" panose="020B0604020202020204" pitchFamily="34" charset="0"/>
                <a:cs typeface="Arial" panose="020B0604020202020204" pitchFamily="34" charset="0"/>
              </a:rPr>
              <a:t>Categories</a:t>
            </a:r>
            <a:endParaRPr lang="en-SG" altLang="en-US" sz="1800" b="1" dirty="0">
              <a:solidFill>
                <a:prstClr val="black"/>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nvPr>
        </p:nvGraphicFramePr>
        <p:xfrm>
          <a:off x="250825" y="3199373"/>
          <a:ext cx="4827361" cy="2341130"/>
        </p:xfrm>
        <a:graphic>
          <a:graphicData uri="http://schemas.openxmlformats.org/drawingml/2006/table">
            <a:tbl>
              <a:tblPr/>
              <a:tblGrid>
                <a:gridCol w="413217"/>
                <a:gridCol w="1312361"/>
                <a:gridCol w="1510989"/>
                <a:gridCol w="1590794"/>
              </a:tblGrid>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Global City</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GDP@Risk (USD)</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Biggest Risk</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1</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Tokyo</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24.3bn</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Interstate Conflict</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1" u="none" strike="noStrike" cap="none" normalizeH="0" baseline="0" smtClean="0">
                          <a:ln>
                            <a:noFill/>
                          </a:ln>
                          <a:solidFill>
                            <a:srgbClr val="FFFFFF"/>
                          </a:solidFill>
                          <a:effectLst/>
                          <a:latin typeface="Arial" charset="0"/>
                          <a:cs typeface="Arial" charset="0"/>
                        </a:rPr>
                        <a:t>2</a:t>
                      </a:r>
                      <a:endParaRPr kumimoji="0" lang="en-SG" altLang="en-US" sz="1200" b="0" i="1"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New York </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14.8bn</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Market Crash</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3</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Manila</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13.3bn</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Tropical Windstorm</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4</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Taipei</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12.9bn</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Tropical Windstorm</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5</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Istanbul</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12.7bn</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Interstate Conflict</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6</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Osaka</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12.4bn</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Interstate Conflict</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7</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Los Angeles</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11.6bn</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Flood</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8</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Shanghai</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8.5bn</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Tropical Windstorm</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9</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London</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smtClean="0">
                          <a:ln>
                            <a:noFill/>
                          </a:ln>
                          <a:solidFill>
                            <a:srgbClr val="000000"/>
                          </a:solidFill>
                          <a:effectLst/>
                          <a:latin typeface="Arial" charset="0"/>
                          <a:cs typeface="Arial" charset="0"/>
                        </a:rPr>
                        <a:t>8.4bn</a:t>
                      </a:r>
                      <a:endParaRPr kumimoji="0" lang="en-SG" altLang="en-US" sz="1200" b="0" i="0" u="none" strike="noStrike" cap="none" normalizeH="0" baseline="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Market Crash</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r>
              <a:tr h="21283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1" i="0" u="none" strike="noStrike" cap="none" normalizeH="0" baseline="0" smtClean="0">
                          <a:ln>
                            <a:noFill/>
                          </a:ln>
                          <a:solidFill>
                            <a:srgbClr val="FFFFFF"/>
                          </a:solidFill>
                          <a:effectLst/>
                          <a:latin typeface="Arial" charset="0"/>
                          <a:cs typeface="Arial" charset="0"/>
                        </a:rPr>
                        <a:t>10</a:t>
                      </a:r>
                      <a:endParaRPr kumimoji="0" lang="en-SG" altLang="en-US" sz="1200" b="1" i="0" u="none" strike="noStrike" cap="none" normalizeH="0" baseline="0" smtClean="0">
                        <a:ln>
                          <a:noFill/>
                        </a:ln>
                        <a:solidFill>
                          <a:srgbClr val="FFFFFF"/>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smtClean="0">
                          <a:ln>
                            <a:noFill/>
                          </a:ln>
                          <a:solidFill>
                            <a:srgbClr val="000000"/>
                          </a:solidFill>
                          <a:effectLst/>
                          <a:latin typeface="Arial" charset="0"/>
                          <a:ea typeface="Calibri" pitchFamily="34" charset="0"/>
                          <a:cs typeface="Arial" charset="0"/>
                        </a:rPr>
                        <a:t>Baghdad</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7.9bn</a:t>
                      </a:r>
                      <a:endPar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endParaRP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Interstate Conflict</a:t>
                      </a:r>
                    </a:p>
                  </a:txBody>
                  <a:tcPr marL="68591" marR="6859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BF5"/>
                    </a:solidFill>
                  </a:tcPr>
                </a:tc>
              </a:tr>
            </a:tbl>
          </a:graphicData>
        </a:graphic>
      </p:graphicFrame>
      <p:graphicFrame>
        <p:nvGraphicFramePr>
          <p:cNvPr id="12" name="Table 11"/>
          <p:cNvGraphicFramePr>
            <a:graphicFrameLocks noGrp="1"/>
          </p:cNvGraphicFramePr>
          <p:nvPr>
            <p:extLst/>
          </p:nvPr>
        </p:nvGraphicFramePr>
        <p:xfrm>
          <a:off x="5292724" y="2524125"/>
          <a:ext cx="3447175" cy="4206240"/>
        </p:xfrm>
        <a:graphic>
          <a:graphicData uri="http://schemas.openxmlformats.org/drawingml/2006/table">
            <a:tbl>
              <a:tblPr/>
              <a:tblGrid>
                <a:gridCol w="1896517"/>
                <a:gridCol w="1550658"/>
              </a:tblGrid>
              <a:tr h="5715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rgbClr val="FFFFFF"/>
                          </a:solidFill>
                          <a:effectLst/>
                          <a:latin typeface="Arial" charset="0"/>
                          <a:cs typeface="Arial" charset="0"/>
                        </a:rPr>
                        <a:t>Threat</a:t>
                      </a:r>
                      <a:endParaRPr kumimoji="0" lang="en-SG" altLang="en-US" sz="1200" b="1" i="0" u="none" strike="noStrike" cap="none" normalizeH="0" baseline="0" dirty="0" smtClean="0">
                        <a:ln>
                          <a:noFill/>
                        </a:ln>
                        <a:solidFill>
                          <a:srgbClr val="FFFFFF"/>
                        </a:solidFill>
                        <a:effectLst/>
                        <a:latin typeface="Arial" charset="0"/>
                        <a:ea typeface="Calibri" pitchFamily="34" charset="0"/>
                        <a:cs typeface="Arial" charset="0"/>
                      </a:endParaRPr>
                    </a:p>
                  </a:txBody>
                  <a:tcPr marL="68577" marR="6857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1" i="0" u="none" strike="noStrike" cap="none" normalizeH="0" baseline="0" smtClean="0">
                          <a:ln>
                            <a:noFill/>
                          </a:ln>
                          <a:solidFill>
                            <a:srgbClr val="FFFFFF"/>
                          </a:solidFill>
                          <a:effectLst/>
                          <a:latin typeface="Arial" charset="0"/>
                          <a:ea typeface="Calibri" pitchFamily="34" charset="0"/>
                          <a:cs typeface="Arial" charset="0"/>
                        </a:rPr>
                        <a:t>GDP@Risk (USD)</a:t>
                      </a:r>
                    </a:p>
                  </a:txBody>
                  <a:tcPr marL="68577" marR="6857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01850">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rgbClr val="000000"/>
                          </a:solidFill>
                          <a:effectLst/>
                          <a:latin typeface="Arial" charset="0"/>
                          <a:cs typeface="Arial" charset="0"/>
                        </a:rPr>
                        <a:t>Market Crash</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Interstate Conflict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Tropical Windstorm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Human Pandemic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Flood</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Civil Conflict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Cyber Attack</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Earthquake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Commodity Price Shock</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Sovereign Default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Terrorism</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Drought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Power Outage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Plant Epidemic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Volcano</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Solar Storm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Social Unrest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Temperate Windstorm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Freeze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Heatwave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Nuclear Accident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Arial" charset="0"/>
                          <a:cs typeface="Arial" charset="0"/>
                        </a:rPr>
                        <a:t>Tsunami</a:t>
                      </a:r>
                      <a:endPar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endParaRPr>
                    </a:p>
                  </a:txBody>
                  <a:tcPr marL="68577" marR="6857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charset="0"/>
                        <a:defRPr sz="2400">
                          <a:solidFill>
                            <a:schemeClr val="tx1"/>
                          </a:solidFill>
                          <a:latin typeface="Calibri" pitchFamily="34" charset="0"/>
                        </a:defRPr>
                      </a:lvl1pPr>
                      <a:lvl2pPr marL="742950" indent="-285750">
                        <a:lnSpc>
                          <a:spcPct val="90000"/>
                        </a:lnSpc>
                        <a:spcBef>
                          <a:spcPts val="500"/>
                        </a:spcBef>
                        <a:buFont typeface="Arial" charset="0"/>
                        <a:defRPr sz="2000">
                          <a:solidFill>
                            <a:schemeClr val="tx1"/>
                          </a:solidFill>
                          <a:latin typeface="Calibri" pitchFamily="34" charset="0"/>
                        </a:defRPr>
                      </a:lvl2pPr>
                      <a:lvl3pPr marL="1143000" indent="-228600">
                        <a:lnSpc>
                          <a:spcPct val="90000"/>
                        </a:lnSpc>
                        <a:spcBef>
                          <a:spcPts val="500"/>
                        </a:spcBef>
                        <a:buFont typeface="Arial" charset="0"/>
                        <a:defRPr>
                          <a:solidFill>
                            <a:schemeClr val="tx1"/>
                          </a:solidFill>
                          <a:latin typeface="Calibri" pitchFamily="34" charset="0"/>
                        </a:defRPr>
                      </a:lvl3pPr>
                      <a:lvl4pPr marL="1600200" indent="-228600">
                        <a:lnSpc>
                          <a:spcPct val="90000"/>
                        </a:lnSpc>
                        <a:spcBef>
                          <a:spcPts val="500"/>
                        </a:spcBef>
                        <a:buFont typeface="Arial" charset="0"/>
                        <a:defRPr sz="1600">
                          <a:solidFill>
                            <a:schemeClr val="tx1"/>
                          </a:solidFill>
                          <a:latin typeface="Calibri" pitchFamily="34" charset="0"/>
                        </a:defRPr>
                      </a:lvl4pPr>
                      <a:lvl5pPr marL="2057400" indent="-228600">
                        <a:lnSpc>
                          <a:spcPct val="90000"/>
                        </a:lnSpc>
                        <a:spcBef>
                          <a:spcPts val="500"/>
                        </a:spcBef>
                        <a:buFont typeface="Arial" charset="0"/>
                        <a:defRPr sz="16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1" i="0" u="none" strike="noStrike" cap="none" normalizeH="0" baseline="0" dirty="0" smtClean="0">
                          <a:ln>
                            <a:noFill/>
                          </a:ln>
                          <a:solidFill>
                            <a:srgbClr val="000000"/>
                          </a:solidFill>
                          <a:effectLst/>
                          <a:latin typeface="Arial" charset="0"/>
                          <a:ea typeface="Calibri" pitchFamily="34" charset="0"/>
                          <a:cs typeface="Arial" charset="0"/>
                        </a:rPr>
                        <a:t>103.3bn</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80bn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62.6bn</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47.1bn</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42.9bn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37.1bn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36.5bn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34bn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20.3bn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18bn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9.9bn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8.9bn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7.5bn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7.9bn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6.8bn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6.6bn</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6.2bn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3.7bn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3.1bn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1.8bn</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1.3bn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SG" altLang="en-US" sz="1200" b="0" i="0" u="none" strike="noStrike" cap="none" normalizeH="0" baseline="0" dirty="0" smtClean="0">
                          <a:ln>
                            <a:noFill/>
                          </a:ln>
                          <a:solidFill>
                            <a:srgbClr val="000000"/>
                          </a:solidFill>
                          <a:effectLst/>
                          <a:latin typeface="Arial" charset="0"/>
                          <a:ea typeface="Calibri" pitchFamily="34" charset="0"/>
                          <a:cs typeface="Arial" charset="0"/>
                        </a:rPr>
                        <a:t>1bn</a:t>
                      </a:r>
                    </a:p>
                  </a:txBody>
                  <a:tcPr marL="68577" marR="6857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FD5EA"/>
                    </a:solidFill>
                  </a:tcPr>
                </a:tc>
              </a:tr>
            </a:tbl>
          </a:graphicData>
        </a:graphic>
      </p:graphicFrame>
    </p:spTree>
    <p:extLst>
      <p:ext uri="{BB962C8B-B14F-4D97-AF65-F5344CB8AC3E}">
        <p14:creationId xmlns:p14="http://schemas.microsoft.com/office/powerpoint/2010/main" val="1518177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Building resilience – </a:t>
            </a:r>
            <a:r>
              <a:rPr lang="en-GB" sz="2800" dirty="0" smtClean="0"/>
              <a:t>key steps and outcomes </a:t>
            </a:r>
            <a:endParaRPr lang="en-GB" sz="2800" dirty="0"/>
          </a:p>
        </p:txBody>
      </p:sp>
      <p:sp>
        <p:nvSpPr>
          <p:cNvPr id="3" name="Footer Placeholder 2"/>
          <p:cNvSpPr>
            <a:spLocks noGrp="1"/>
          </p:cNvSpPr>
          <p:nvPr>
            <p:ph type="ftr" sz="quarter" idx="11"/>
          </p:nvPr>
        </p:nvSpPr>
        <p:spPr/>
        <p:txBody>
          <a:bodyPr/>
          <a:lstStyle/>
          <a:p>
            <a:r>
              <a:rPr dirty="0" smtClean="0">
                <a:solidFill>
                  <a:srgbClr val="1E35BF"/>
                </a:solidFill>
              </a:rPr>
              <a:t>© Lloyd’s</a:t>
            </a:r>
            <a:endParaRPr dirty="0">
              <a:solidFill>
                <a:srgbClr val="1E35BF"/>
              </a:solidFill>
            </a:endParaRPr>
          </a:p>
        </p:txBody>
      </p:sp>
      <p:sp>
        <p:nvSpPr>
          <p:cNvPr id="4" name="Content Placeholder 3"/>
          <p:cNvSpPr>
            <a:spLocks noGrp="1"/>
          </p:cNvSpPr>
          <p:nvPr>
            <p:ph sz="quarter" idx="4294967295"/>
          </p:nvPr>
        </p:nvSpPr>
        <p:spPr>
          <a:xfrm>
            <a:off x="405000" y="1692000"/>
            <a:ext cx="8334900" cy="4428000"/>
          </a:xfrm>
          <a:prstGeom prst="rect">
            <a:avLst/>
          </a:prstGeom>
        </p:spPr>
        <p:txBody>
          <a:bodyPr vert="horz" lIns="121915" tIns="60957" rIns="121915" bIns="60957" rtlCol="0">
            <a:noAutofit/>
          </a:bodyPr>
          <a:lstStyle/>
          <a:p>
            <a:pPr marL="380860" indent="-380860">
              <a:buFont typeface="Arial" panose="020B0604020202020204" pitchFamily="34" charset="0"/>
              <a:buChar char="•"/>
            </a:pPr>
            <a:r>
              <a:rPr lang="en-GB" sz="2400" dirty="0" smtClean="0">
                <a:solidFill>
                  <a:schemeClr val="tx1"/>
                </a:solidFill>
              </a:rPr>
              <a:t>Pre-event </a:t>
            </a:r>
            <a:r>
              <a:rPr lang="en-GB" sz="2400" dirty="0">
                <a:solidFill>
                  <a:schemeClr val="tx1"/>
                </a:solidFill>
              </a:rPr>
              <a:t>risk anticipation and mitigation is critical  </a:t>
            </a:r>
          </a:p>
          <a:p>
            <a:pPr marL="380860" indent="-380860">
              <a:buFont typeface="Arial" panose="020B0604020202020204" pitchFamily="34" charset="0"/>
              <a:buChar char="•"/>
            </a:pPr>
            <a:r>
              <a:rPr lang="en-GB" sz="2400" dirty="0" smtClean="0">
                <a:solidFill>
                  <a:schemeClr val="tx1"/>
                </a:solidFill>
              </a:rPr>
              <a:t>By </a:t>
            </a:r>
            <a:r>
              <a:rPr lang="en-GB" sz="2400" dirty="0">
                <a:solidFill>
                  <a:schemeClr val="tx1"/>
                </a:solidFill>
              </a:rPr>
              <a:t>providing cash </a:t>
            </a:r>
            <a:r>
              <a:rPr lang="en-GB" sz="2400" dirty="0" smtClean="0">
                <a:solidFill>
                  <a:schemeClr val="tx1"/>
                </a:solidFill>
              </a:rPr>
              <a:t>injections </a:t>
            </a:r>
            <a:r>
              <a:rPr lang="en-GB" sz="2400" dirty="0">
                <a:solidFill>
                  <a:schemeClr val="tx1"/>
                </a:solidFill>
              </a:rPr>
              <a:t>following a catastrophic event, </a:t>
            </a:r>
            <a:r>
              <a:rPr lang="en-GB" sz="2400" dirty="0" smtClean="0">
                <a:solidFill>
                  <a:schemeClr val="tx1"/>
                </a:solidFill>
              </a:rPr>
              <a:t>insurance </a:t>
            </a:r>
            <a:r>
              <a:rPr lang="en-GB" sz="2400" dirty="0">
                <a:solidFill>
                  <a:schemeClr val="tx1"/>
                </a:solidFill>
              </a:rPr>
              <a:t>is part of the solution </a:t>
            </a:r>
          </a:p>
          <a:p>
            <a:pPr marL="380860" indent="-380860">
              <a:buFont typeface="Arial" panose="020B0604020202020204" pitchFamily="34" charset="0"/>
              <a:buChar char="•"/>
            </a:pPr>
            <a:r>
              <a:rPr lang="en-GB" sz="2400" dirty="0" smtClean="0">
                <a:solidFill>
                  <a:schemeClr val="tx1"/>
                </a:solidFill>
              </a:rPr>
              <a:t>Insurers </a:t>
            </a:r>
            <a:r>
              <a:rPr lang="en-GB" sz="2400" dirty="0">
                <a:solidFill>
                  <a:schemeClr val="tx1"/>
                </a:solidFill>
              </a:rPr>
              <a:t>and </a:t>
            </a:r>
            <a:r>
              <a:rPr lang="en-GB" sz="2400" dirty="0" smtClean="0">
                <a:solidFill>
                  <a:schemeClr val="tx1"/>
                </a:solidFill>
              </a:rPr>
              <a:t>brokers, partnering with risk managers, </a:t>
            </a:r>
            <a:r>
              <a:rPr lang="en-GB" sz="2400" dirty="0">
                <a:solidFill>
                  <a:schemeClr val="tx1"/>
                </a:solidFill>
              </a:rPr>
              <a:t>must invest in developing new products</a:t>
            </a:r>
          </a:p>
          <a:p>
            <a:pPr marL="380860" indent="-380860">
              <a:buFont typeface="Arial" panose="020B0604020202020204" pitchFamily="34" charset="0"/>
              <a:buChar char="•"/>
            </a:pPr>
            <a:r>
              <a:rPr lang="en-GB" sz="2400" dirty="0">
                <a:solidFill>
                  <a:schemeClr val="tx1"/>
                </a:solidFill>
              </a:rPr>
              <a:t>While no city can be completely risk free, </a:t>
            </a:r>
            <a:r>
              <a:rPr lang="en-GB" sz="2400" dirty="0" smtClean="0">
                <a:solidFill>
                  <a:schemeClr val="tx1"/>
                </a:solidFill>
              </a:rPr>
              <a:t>pro-active </a:t>
            </a:r>
            <a:r>
              <a:rPr lang="en-GB" sz="2400" dirty="0">
                <a:solidFill>
                  <a:schemeClr val="tx1"/>
                </a:solidFill>
              </a:rPr>
              <a:t>risk management can minimise the </a:t>
            </a:r>
            <a:r>
              <a:rPr lang="en-GB" sz="2400" dirty="0" smtClean="0">
                <a:solidFill>
                  <a:schemeClr val="tx1"/>
                </a:solidFill>
              </a:rPr>
              <a:t>impact of threats to individuals, businesses and their communities</a:t>
            </a:r>
          </a:p>
          <a:p>
            <a:pPr marL="380860" lvl="0" indent="-380860">
              <a:buFont typeface="Arial" panose="020B0604020202020204" pitchFamily="34" charset="0"/>
              <a:buChar char="•"/>
            </a:pPr>
            <a:r>
              <a:rPr lang="en-GB" sz="2400" dirty="0">
                <a:solidFill>
                  <a:prstClr val="black"/>
                </a:solidFill>
              </a:rPr>
              <a:t>Improved resilience can preserve $73.4bn annually </a:t>
            </a:r>
          </a:p>
          <a:p>
            <a:pPr marL="380860" indent="-380860">
              <a:buFont typeface="Arial" panose="020B0604020202020204" pitchFamily="34" charset="0"/>
              <a:buChar char="•"/>
            </a:pPr>
            <a:endParaRPr lang="en-GB" sz="2400" dirty="0">
              <a:solidFill>
                <a:schemeClr val="tx1"/>
              </a:solidFill>
            </a:endParaRPr>
          </a:p>
        </p:txBody>
      </p:sp>
    </p:spTree>
    <p:extLst>
      <p:ext uri="{BB962C8B-B14F-4D97-AF65-F5344CB8AC3E}">
        <p14:creationId xmlns:p14="http://schemas.microsoft.com/office/powerpoint/2010/main" val="13834940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1"/>
</p:tagLst>
</file>

<file path=ppt/tags/tag10.xml><?xml version="1.0" encoding="utf-8"?>
<p:tagLst xmlns:a="http://schemas.openxmlformats.org/drawingml/2006/main" xmlns:r="http://schemas.openxmlformats.org/officeDocument/2006/relationships" xmlns:p="http://schemas.openxmlformats.org/presentationml/2006/main">
  <p:tag name="RNRSTYLE" val="1"/>
</p:tagLst>
</file>

<file path=ppt/tags/tag11.xml><?xml version="1.0" encoding="utf-8"?>
<p:tagLst xmlns:a="http://schemas.openxmlformats.org/drawingml/2006/main" xmlns:r="http://schemas.openxmlformats.org/officeDocument/2006/relationships" xmlns:p="http://schemas.openxmlformats.org/presentationml/2006/main">
  <p:tag name="RNRSTYLE" val="1"/>
</p:tagLst>
</file>

<file path=ppt/tags/tag12.xml><?xml version="1.0" encoding="utf-8"?>
<p:tagLst xmlns:a="http://schemas.openxmlformats.org/drawingml/2006/main" xmlns:r="http://schemas.openxmlformats.org/officeDocument/2006/relationships" xmlns:p="http://schemas.openxmlformats.org/presentationml/2006/main">
  <p:tag name="RNRSTYLE" val="1"/>
</p:tagLst>
</file>

<file path=ppt/tags/tag13.xml><?xml version="1.0" encoding="utf-8"?>
<p:tagLst xmlns:a="http://schemas.openxmlformats.org/drawingml/2006/main" xmlns:r="http://schemas.openxmlformats.org/officeDocument/2006/relationships" xmlns:p="http://schemas.openxmlformats.org/presentationml/2006/main">
  <p:tag name="RNRSTYLE" val="1"/>
</p:tagLst>
</file>

<file path=ppt/tags/tag14.xml><?xml version="1.0" encoding="utf-8"?>
<p:tagLst xmlns:a="http://schemas.openxmlformats.org/drawingml/2006/main" xmlns:r="http://schemas.openxmlformats.org/officeDocument/2006/relationships" xmlns:p="http://schemas.openxmlformats.org/presentationml/2006/main">
  <p:tag name="RNRSTYLE" val="1"/>
</p:tagLst>
</file>

<file path=ppt/tags/tag15.xml><?xml version="1.0" encoding="utf-8"?>
<p:tagLst xmlns:a="http://schemas.openxmlformats.org/drawingml/2006/main" xmlns:r="http://schemas.openxmlformats.org/officeDocument/2006/relationships" xmlns:p="http://schemas.openxmlformats.org/presentationml/2006/main">
  <p:tag name="RNRSTYLE" val="1"/>
</p:tagLst>
</file>

<file path=ppt/tags/tag16.xml><?xml version="1.0" encoding="utf-8"?>
<p:tagLst xmlns:a="http://schemas.openxmlformats.org/drawingml/2006/main" xmlns:r="http://schemas.openxmlformats.org/officeDocument/2006/relationships" xmlns:p="http://schemas.openxmlformats.org/presentationml/2006/main">
  <p:tag name="RNRSTYLE" val="1"/>
</p:tagLst>
</file>

<file path=ppt/tags/tag17.xml><?xml version="1.0" encoding="utf-8"?>
<p:tagLst xmlns:a="http://schemas.openxmlformats.org/drawingml/2006/main" xmlns:r="http://schemas.openxmlformats.org/officeDocument/2006/relationships" xmlns:p="http://schemas.openxmlformats.org/presentationml/2006/main">
  <p:tag name="RNRSTYLE" val="1"/>
</p:tagLst>
</file>

<file path=ppt/tags/tag18.xml><?xml version="1.0" encoding="utf-8"?>
<p:tagLst xmlns:a="http://schemas.openxmlformats.org/drawingml/2006/main" xmlns:r="http://schemas.openxmlformats.org/officeDocument/2006/relationships" xmlns:p="http://schemas.openxmlformats.org/presentationml/2006/main">
  <p:tag name="RNRSTYLE" val="1"/>
</p:tagLst>
</file>

<file path=ppt/tags/tag19.xml><?xml version="1.0" encoding="utf-8"?>
<p:tagLst xmlns:a="http://schemas.openxmlformats.org/drawingml/2006/main" xmlns:r="http://schemas.openxmlformats.org/officeDocument/2006/relationships" xmlns:p="http://schemas.openxmlformats.org/presentationml/2006/main">
  <p:tag name="RNRSTYLE" val="1"/>
</p:tagLst>
</file>

<file path=ppt/tags/tag2.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False"/>
  <p:tag name="MIO_SHOW_PAGENUMBER" val="False"/>
  <p:tag name="MIO_AVOID_BLANK_LAYOUT" val="True"/>
  <p:tag name="MIO_CD_LAYOUT_VALID_AREA" val="True"/>
  <p:tag name="MIO_NUMBER_OF_VALID_LAYOUTS" val="19"/>
  <p:tag name="MIO_HDS" val="True"/>
  <p:tag name="MIO_EK" val="43444"/>
  <p:tag name="MIO_EKGUID" val="32d10568-6c0b-4be3-82c6-fab2f73c5371"/>
  <p:tag name="MIO_UPDATE" val="True"/>
  <p:tag name="MIO_VERSION" val="08.08.2016 13:08:02"/>
  <p:tag name="MIO_DBID" val="B8FCB12D-AF03-49EB-9F79-BB019BE99E1E"/>
  <p:tag name="MIO_LASTDOWNLOADED" val="08.08.2016 14:08:04"/>
  <p:tag name="MIO_OBJECTNAME" val="Lloyd's 2016 Print"/>
  <p:tag name="MIO_LASTEDITORNAME" val="Debbie Minchington"/>
  <p:tag name="MIO_PRESI_FIRST_SLIDENUMBER" val="1"/>
</p:tagLst>
</file>

<file path=ppt/tags/tag20.xml><?xml version="1.0" encoding="utf-8"?>
<p:tagLst xmlns:a="http://schemas.openxmlformats.org/drawingml/2006/main" xmlns:r="http://schemas.openxmlformats.org/officeDocument/2006/relationships" xmlns:p="http://schemas.openxmlformats.org/presentationml/2006/main">
  <p:tag name="RNRSTYLE" val="1"/>
</p:tagLst>
</file>

<file path=ppt/tags/tag21.xml><?xml version="1.0" encoding="utf-8"?>
<p:tagLst xmlns:a="http://schemas.openxmlformats.org/drawingml/2006/main" xmlns:r="http://schemas.openxmlformats.org/officeDocument/2006/relationships" xmlns:p="http://schemas.openxmlformats.org/presentationml/2006/main">
  <p:tag name="RNRSTYLE" val="1"/>
</p:tagLst>
</file>

<file path=ppt/tags/tag22.xml><?xml version="1.0" encoding="utf-8"?>
<p:tagLst xmlns:a="http://schemas.openxmlformats.org/drawingml/2006/main" xmlns:r="http://schemas.openxmlformats.org/officeDocument/2006/relationships" xmlns:p="http://schemas.openxmlformats.org/presentationml/2006/main">
  <p:tag name="RNRSTYLE" val="1"/>
</p:tagLst>
</file>

<file path=ppt/tags/tag23.xml><?xml version="1.0" encoding="utf-8"?>
<p:tagLst xmlns:a="http://schemas.openxmlformats.org/drawingml/2006/main" xmlns:r="http://schemas.openxmlformats.org/officeDocument/2006/relationships" xmlns:p="http://schemas.openxmlformats.org/presentationml/2006/main">
  <p:tag name="RNRSTYLE" val="1"/>
</p:tagLst>
</file>

<file path=ppt/tags/tag24.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False"/>
  <p:tag name="MIO_SHOW_PAGENUMBER" val="False"/>
  <p:tag name="MIO_AVOID_BLANK_LAYOUT" val="True"/>
  <p:tag name="MIO_CD_LAYOUT_VALID_AREA" val="True"/>
  <p:tag name="MIO_NUMBER_OF_VALID_LAYOUTS" val="19"/>
  <p:tag name="MIO_HDS" val="True"/>
  <p:tag name="MIO_EK" val="43445"/>
  <p:tag name="MIO_EKGUID" val="36ed9850-1a62-49ad-9a7e-e6970c0df9f7"/>
  <p:tag name="MIO_UPDATE" val="True"/>
  <p:tag name="MIO_VERSION" val="08.08.2016 13:11:21"/>
  <p:tag name="MIO_DBID" val="B8FCB12D-AF03-49EB-9F79-BB019BE99E1E"/>
  <p:tag name="MIO_LASTDOWNLOADED" val="08.08.2016 14:11:23"/>
  <p:tag name="MIO_OBJECTNAME" val="Lloyd's 2016 Onscreen"/>
  <p:tag name="MIO_LASTEDITORNAME" val="Debbie Minchington"/>
  <p:tag name="MIO_PRESI_FIRST_SLIDENUMBER" val="1"/>
</p:tagLst>
</file>

<file path=ppt/tags/tag3.xml><?xml version="1.0" encoding="utf-8"?>
<p:tagLst xmlns:a="http://schemas.openxmlformats.org/drawingml/2006/main" xmlns:r="http://schemas.openxmlformats.org/officeDocument/2006/relationships" xmlns:p="http://schemas.openxmlformats.org/presentationml/2006/main">
  <p:tag name="RNRSTYLE" val="1"/>
</p:tagLst>
</file>

<file path=ppt/tags/tag4.xml><?xml version="1.0" encoding="utf-8"?>
<p:tagLst xmlns:a="http://schemas.openxmlformats.org/drawingml/2006/main" xmlns:r="http://schemas.openxmlformats.org/officeDocument/2006/relationships" xmlns:p="http://schemas.openxmlformats.org/presentationml/2006/main">
  <p:tag name="RNRSTYLE" val="2"/>
</p:tagLst>
</file>

<file path=ppt/tags/tag5.xml><?xml version="1.0" encoding="utf-8"?>
<p:tagLst xmlns:a="http://schemas.openxmlformats.org/drawingml/2006/main" xmlns:r="http://schemas.openxmlformats.org/officeDocument/2006/relationships" xmlns:p="http://schemas.openxmlformats.org/presentationml/2006/main">
  <p:tag name="RNRSTYLE" val="1"/>
</p:tagLst>
</file>

<file path=ppt/tags/tag6.xml><?xml version="1.0" encoding="utf-8"?>
<p:tagLst xmlns:a="http://schemas.openxmlformats.org/drawingml/2006/main" xmlns:r="http://schemas.openxmlformats.org/officeDocument/2006/relationships" xmlns:p="http://schemas.openxmlformats.org/presentationml/2006/main">
  <p:tag name="RNRSTYLE" val="1"/>
</p:tagLst>
</file>

<file path=ppt/tags/tag7.xml><?xml version="1.0" encoding="utf-8"?>
<p:tagLst xmlns:a="http://schemas.openxmlformats.org/drawingml/2006/main" xmlns:r="http://schemas.openxmlformats.org/officeDocument/2006/relationships" xmlns:p="http://schemas.openxmlformats.org/presentationml/2006/main">
  <p:tag name="RNRSTYLE" val="1"/>
</p:tagLst>
</file>

<file path=ppt/tags/tag8.xml><?xml version="1.0" encoding="utf-8"?>
<p:tagLst xmlns:a="http://schemas.openxmlformats.org/drawingml/2006/main" xmlns:r="http://schemas.openxmlformats.org/officeDocument/2006/relationships" xmlns:p="http://schemas.openxmlformats.org/presentationml/2006/main">
  <p:tag name="RNRSTYLE" val="1"/>
</p:tagLst>
</file>

<file path=ppt/tags/tag9.xml><?xml version="1.0" encoding="utf-8"?>
<p:tagLst xmlns:a="http://schemas.openxmlformats.org/drawingml/2006/main" xmlns:r="http://schemas.openxmlformats.org/officeDocument/2006/relationships" xmlns:p="http://schemas.openxmlformats.org/presentationml/2006/main">
  <p:tag name="RNRSTYLE" val="2"/>
</p:tagLst>
</file>

<file path=ppt/theme/theme1.xml><?xml version="1.0" encoding="utf-8"?>
<a:theme xmlns:a="http://schemas.openxmlformats.org/drawingml/2006/main" name="Office Theme">
  <a:themeElements>
    <a:clrScheme name="Lloyds New">
      <a:dk1>
        <a:sysClr val="windowText" lastClr="000000"/>
      </a:dk1>
      <a:lt1>
        <a:sysClr val="window" lastClr="FFFFFF"/>
      </a:lt1>
      <a:dk2>
        <a:srgbClr val="16284C"/>
      </a:dk2>
      <a:lt2>
        <a:srgbClr val="A1A1A2"/>
      </a:lt2>
      <a:accent1>
        <a:srgbClr val="1E35BF"/>
      </a:accent1>
      <a:accent2>
        <a:srgbClr val="003B4C"/>
      </a:accent2>
      <a:accent3>
        <a:srgbClr val="446CA9"/>
      </a:accent3>
      <a:accent4>
        <a:srgbClr val="435363"/>
      </a:accent4>
      <a:accent5>
        <a:srgbClr val="4296B4"/>
      </a:accent5>
      <a:accent6>
        <a:srgbClr val="A1A1A2"/>
      </a:accent6>
      <a:hlink>
        <a:srgbClr val="16284C"/>
      </a:hlink>
      <a:folHlink>
        <a:srgbClr val="8B8A8E"/>
      </a:folHlink>
    </a:clrScheme>
    <a:fontScheme name="Lloyds 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16 Lloyds Powerpoint slide pack">
  <a:themeElements>
    <a:clrScheme name="Lloyds Print">
      <a:dk1>
        <a:sysClr val="windowText" lastClr="000000"/>
      </a:dk1>
      <a:lt1>
        <a:sysClr val="window" lastClr="FFFFFF"/>
      </a:lt1>
      <a:dk2>
        <a:srgbClr val="003B4C"/>
      </a:dk2>
      <a:lt2>
        <a:srgbClr val="A1A1A2"/>
      </a:lt2>
      <a:accent1>
        <a:srgbClr val="1E35BF"/>
      </a:accent1>
      <a:accent2>
        <a:srgbClr val="282F54"/>
      </a:accent2>
      <a:accent3>
        <a:srgbClr val="0021A4"/>
      </a:accent3>
      <a:accent4>
        <a:srgbClr val="0A4BB7"/>
      </a:accent4>
      <a:accent5>
        <a:srgbClr val="A1A1A2"/>
      </a:accent5>
      <a:accent6>
        <a:srgbClr val="717C7C"/>
      </a:accent6>
      <a:hlink>
        <a:srgbClr val="16284C"/>
      </a:hlink>
      <a:folHlink>
        <a:srgbClr val="8B8A8E"/>
      </a:folHlink>
    </a:clrScheme>
    <a:fontScheme name="Lloyds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16 Lloyds Print.potx" id="{E5BDD62A-FC41-44E3-A3DF-53AB4FAF9B7C}" vid="{7343189F-B404-4C2D-B79D-8A13BD03C658}"/>
    </a:ext>
  </a:extLst>
</a:theme>
</file>

<file path=ppt/theme/theme3.xml><?xml version="1.0" encoding="utf-8"?>
<a:theme xmlns:a="http://schemas.openxmlformats.org/drawingml/2006/main" name="Wide Screen version">
  <a:themeElements>
    <a:clrScheme name="Lloyd's 2016">
      <a:dk1>
        <a:sysClr val="windowText" lastClr="000000"/>
      </a:dk1>
      <a:lt1>
        <a:sysClr val="window" lastClr="FFFFFF"/>
      </a:lt1>
      <a:dk2>
        <a:srgbClr val="717C7C"/>
      </a:dk2>
      <a:lt2>
        <a:srgbClr val="282F54"/>
      </a:lt2>
      <a:accent1>
        <a:srgbClr val="1E35BF"/>
      </a:accent1>
      <a:accent2>
        <a:srgbClr val="78E0C2"/>
      </a:accent2>
      <a:accent3>
        <a:srgbClr val="FF5A00"/>
      </a:accent3>
      <a:accent4>
        <a:srgbClr val="E60000"/>
      </a:accent4>
      <a:accent5>
        <a:srgbClr val="2CBAD8"/>
      </a:accent5>
      <a:accent6>
        <a:srgbClr val="F200C2"/>
      </a:accent6>
      <a:hlink>
        <a:srgbClr val="FFD200"/>
      </a:hlink>
      <a:folHlink>
        <a:srgbClr val="78E0C2"/>
      </a:folHlink>
    </a:clrScheme>
    <a:fontScheme name="Lloyds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16 Lloyds Onscreen.potx" id="{E2AF0FFF-6B5B-4A7A-B0AD-9FA4294B7C64}" vid="{16BB8525-C719-4C42-9864-96463CBB888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008AEB393DD41BC39BF10367127C7" ma:contentTypeVersion="0" ma:contentTypeDescription="Create a new document." ma:contentTypeScope="" ma:versionID="c7d413c43cc19e2c82dd9a0239d5911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http://uatsharepoint/depts/IntMrkts/_cts/Document/a0df738943b0ee0fcustomXsn.xsn</xsnLocation>
  <cached>True</cached>
  <openByDefault>False</openByDefault>
  <xsnScope>http://uatsharepoint/depts/IntMrkts</xsnScope>
</customXsn>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1F232C-C44E-4498-B292-B834F2B99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8058D75-463A-4E21-B789-CA5B80391FBD}">
  <ds:schemaRefs>
    <ds:schemaRef ds:uri="http://schemas.microsoft.com/sharepoint/v3/contenttype/forms"/>
  </ds:schemaRefs>
</ds:datastoreItem>
</file>

<file path=customXml/itemProps3.xml><?xml version="1.0" encoding="utf-8"?>
<ds:datastoreItem xmlns:ds="http://schemas.openxmlformats.org/officeDocument/2006/customXml" ds:itemID="{0CE186FE-837E-4E19-BB09-493B3C062A61}">
  <ds:schemaRefs>
    <ds:schemaRef ds:uri="http://schemas.microsoft.com/office/2006/metadata/customXsn"/>
  </ds:schemaRefs>
</ds:datastoreItem>
</file>

<file path=customXml/itemProps4.xml><?xml version="1.0" encoding="utf-8"?>
<ds:datastoreItem xmlns:ds="http://schemas.openxmlformats.org/officeDocument/2006/customXml" ds:itemID="{0812DBA2-1002-496C-8CDB-AD2970F428DB}">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15380</TotalTime>
  <Words>958</Words>
  <Application>Microsoft Office PowerPoint</Application>
  <PresentationFormat>On-screen Show (4:3)</PresentationFormat>
  <Paragraphs>232</Paragraphs>
  <Slides>5</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Sansa Lloyds</vt:lpstr>
      <vt:lpstr>Office Theme</vt:lpstr>
      <vt:lpstr>1_2016 Lloyds Powerpoint slide pack</vt:lpstr>
      <vt:lpstr>Wide Screen version</vt:lpstr>
      <vt:lpstr>Lloyd’s: City Risk Index  USC Global Supply Chain Excellence Summit  </vt:lpstr>
      <vt:lpstr>GDP at risk in 279 cities = $546 billion Threat sources:  Man-made (59%) vs Natural (41%) </vt:lpstr>
      <vt:lpstr>    22 threats, 279 cities: breakdown of GDP@ risk </vt:lpstr>
      <vt:lpstr>Global overview and top ten cities </vt:lpstr>
      <vt:lpstr>Building resilience – key steps and outcomes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georgina manzi</dc:creator>
  <cp:lastModifiedBy>Watkins, Hank</cp:lastModifiedBy>
  <cp:revision>403</cp:revision>
  <cp:lastPrinted>2018-07-10T20:09:34Z</cp:lastPrinted>
  <dcterms:created xsi:type="dcterms:W3CDTF">2016-03-01T13:39:09Z</dcterms:created>
  <dcterms:modified xsi:type="dcterms:W3CDTF">2018-07-27T18:49:29Z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0x010100221008AEB393DD41BC39BF10367127C7</vt:lpwstr>
  </property>
</Properties>
</file>