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Montserrat" panose="020B0604020202020204" charset="0"/>
      <p:regular r:id="rId42"/>
      <p:bold r:id="rId43"/>
      <p:italic r:id="rId44"/>
      <p:boldItalic r:id="rId45"/>
    </p:embeddedFont>
    <p:embeddedFont>
      <p:font typeface="Montserrat Medium" panose="020B0604020202020204" charset="0"/>
      <p:regular r:id="rId46"/>
      <p:bold r:id="rId47"/>
      <p:italic r:id="rId48"/>
      <p:boldItalic r:id="rId49"/>
    </p:embeddedFont>
    <p:embeddedFont>
      <p:font typeface="Montserrat SemiBold" panose="020B0604020202020204" charset="0"/>
      <p:regular r:id="rId50"/>
      <p:bold r:id="rId51"/>
      <p:italic r:id="rId52"/>
      <p:boldItalic r:id="rId53"/>
    </p:embeddedFont>
    <p:embeddedFont>
      <p:font typeface="Verdana" panose="020B060403050404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hhblYqmBQztYVRtA38J4nKkTGr5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06"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customschemas.google.com/relationships/presentationmetadata" Target="meta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e44457ae4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5e44457ae4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f09267a33_1_7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f09267a33_1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f09267a33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5f09267a3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5f09267a33_1_18:notes"/>
          <p:cNvSpPr>
            <a:spLocks noGrp="1" noRot="1" noChangeAspect="1"/>
          </p:cNvSpPr>
          <p:nvPr>
            <p:ph type="sldImg" idx="2"/>
          </p:nvPr>
        </p:nvSpPr>
        <p:spPr>
          <a:xfrm>
            <a:off x="1290638" y="1104900"/>
            <a:ext cx="3981450" cy="2986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5f09267a33_1_18:notes"/>
          <p:cNvSpPr txBox="1">
            <a:spLocks noGrp="1"/>
          </p:cNvSpPr>
          <p:nvPr>
            <p:ph type="body" idx="1"/>
          </p:nvPr>
        </p:nvSpPr>
        <p:spPr>
          <a:xfrm>
            <a:off x="656308" y="4257452"/>
            <a:ext cx="5250600" cy="3483300"/>
          </a:xfrm>
          <a:prstGeom prst="rect">
            <a:avLst/>
          </a:prstGeom>
          <a:noFill/>
          <a:ln>
            <a:noFill/>
          </a:ln>
        </p:spPr>
        <p:txBody>
          <a:bodyPr spcFirstLastPara="1" wrap="square" lIns="88050" tIns="44025" rIns="88050" bIns="44025" anchor="t" anchorCtr="0">
            <a:noAutofit/>
          </a:bodyPr>
          <a:lstStyle/>
          <a:p>
            <a:pPr marL="0" lvl="0" indent="0" algn="l" rtl="0">
              <a:spcBef>
                <a:spcPts val="0"/>
              </a:spcBef>
              <a:spcAft>
                <a:spcPts val="0"/>
              </a:spcAft>
              <a:buNone/>
            </a:pPr>
            <a:endParaRPr sz="1100">
              <a:latin typeface="Calibri"/>
              <a:ea typeface="Calibri"/>
              <a:cs typeface="Calibri"/>
              <a:sym typeface="Calibri"/>
            </a:endParaRPr>
          </a:p>
        </p:txBody>
      </p:sp>
      <p:sp>
        <p:nvSpPr>
          <p:cNvPr id="659" name="Google Shape;659;g5f09267a33_1_18:notes"/>
          <p:cNvSpPr txBox="1">
            <a:spLocks noGrp="1"/>
          </p:cNvSpPr>
          <p:nvPr>
            <p:ph type="sldNum" idx="12"/>
          </p:nvPr>
        </p:nvSpPr>
        <p:spPr>
          <a:xfrm>
            <a:off x="3717553" y="8402787"/>
            <a:ext cx="2844000" cy="444000"/>
          </a:xfrm>
          <a:prstGeom prst="rect">
            <a:avLst/>
          </a:prstGeom>
          <a:noFill/>
          <a:ln>
            <a:noFill/>
          </a:ln>
        </p:spPr>
        <p:txBody>
          <a:bodyPr spcFirstLastPara="1" wrap="square" lIns="88050" tIns="44025" rIns="88050"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2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5f09267a33_1_5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5f09267a33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5f09267a33_1_6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5f09267a33_1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5f09267a33_1_49:notes"/>
          <p:cNvSpPr>
            <a:spLocks noGrp="1" noRot="1" noChangeAspect="1"/>
          </p:cNvSpPr>
          <p:nvPr>
            <p:ph type="sldImg" idx="2"/>
          </p:nvPr>
        </p:nvSpPr>
        <p:spPr>
          <a:xfrm>
            <a:off x="1290638" y="1104900"/>
            <a:ext cx="3981450" cy="2986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5f09267a33_1_49:notes"/>
          <p:cNvSpPr txBox="1">
            <a:spLocks noGrp="1"/>
          </p:cNvSpPr>
          <p:nvPr>
            <p:ph type="body" idx="1"/>
          </p:nvPr>
        </p:nvSpPr>
        <p:spPr>
          <a:xfrm>
            <a:off x="656308" y="4257452"/>
            <a:ext cx="5250600" cy="3483300"/>
          </a:xfrm>
          <a:prstGeom prst="rect">
            <a:avLst/>
          </a:prstGeom>
          <a:noFill/>
          <a:ln>
            <a:noFill/>
          </a:ln>
        </p:spPr>
        <p:txBody>
          <a:bodyPr spcFirstLastPara="1" wrap="square" lIns="88050" tIns="44025" rIns="88050" bIns="44025" anchor="t" anchorCtr="0">
            <a:noAutofit/>
          </a:bodyPr>
          <a:lstStyle/>
          <a:p>
            <a:pPr marL="0" lvl="0" indent="0" algn="l" rtl="0">
              <a:spcBef>
                <a:spcPts val="0"/>
              </a:spcBef>
              <a:spcAft>
                <a:spcPts val="0"/>
              </a:spcAft>
              <a:buNone/>
            </a:pPr>
            <a:endParaRPr sz="1017">
              <a:latin typeface="Calibri"/>
              <a:ea typeface="Calibri"/>
              <a:cs typeface="Calibri"/>
              <a:sym typeface="Calibri"/>
            </a:endParaRPr>
          </a:p>
        </p:txBody>
      </p:sp>
      <p:sp>
        <p:nvSpPr>
          <p:cNvPr id="745" name="Google Shape;745;g5f09267a33_1_49:notes"/>
          <p:cNvSpPr txBox="1">
            <a:spLocks noGrp="1"/>
          </p:cNvSpPr>
          <p:nvPr>
            <p:ph type="sldNum" idx="12"/>
          </p:nvPr>
        </p:nvSpPr>
        <p:spPr>
          <a:xfrm>
            <a:off x="3717553" y="8402787"/>
            <a:ext cx="2844000" cy="444000"/>
          </a:xfrm>
          <a:prstGeom prst="rect">
            <a:avLst/>
          </a:prstGeom>
          <a:noFill/>
          <a:ln>
            <a:noFill/>
          </a:ln>
        </p:spPr>
        <p:txBody>
          <a:bodyPr spcFirstLastPara="1" wrap="square" lIns="88050" tIns="44025" rIns="88050"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f09267a33_1_80:notes"/>
          <p:cNvSpPr>
            <a:spLocks noGrp="1" noRot="1" noChangeAspect="1"/>
          </p:cNvSpPr>
          <p:nvPr>
            <p:ph type="sldImg" idx="2"/>
          </p:nvPr>
        </p:nvSpPr>
        <p:spPr>
          <a:xfrm>
            <a:off x="1290638" y="1104900"/>
            <a:ext cx="3981450" cy="2986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g5f09267a33_1_80:notes"/>
          <p:cNvSpPr txBox="1">
            <a:spLocks noGrp="1"/>
          </p:cNvSpPr>
          <p:nvPr>
            <p:ph type="body" idx="1"/>
          </p:nvPr>
        </p:nvSpPr>
        <p:spPr>
          <a:xfrm>
            <a:off x="656308" y="4257452"/>
            <a:ext cx="5250600" cy="3483300"/>
          </a:xfrm>
          <a:prstGeom prst="rect">
            <a:avLst/>
          </a:prstGeom>
          <a:noFill/>
          <a:ln>
            <a:noFill/>
          </a:ln>
        </p:spPr>
        <p:txBody>
          <a:bodyPr spcFirstLastPara="1" wrap="square" lIns="88050" tIns="44025" rIns="88050" bIns="44025" anchor="t" anchorCtr="0">
            <a:noAutofit/>
          </a:bodyPr>
          <a:lstStyle/>
          <a:p>
            <a:pPr marL="0" lvl="0" indent="0" algn="l" rtl="0">
              <a:lnSpc>
                <a:spcPct val="80000"/>
              </a:lnSpc>
              <a:spcBef>
                <a:spcPts val="0"/>
              </a:spcBef>
              <a:spcAft>
                <a:spcPts val="0"/>
              </a:spcAft>
              <a:buNone/>
            </a:pPr>
            <a:endParaRPr sz="522">
              <a:latin typeface="Calibri"/>
              <a:ea typeface="Calibri"/>
              <a:cs typeface="Calibri"/>
              <a:sym typeface="Calibri"/>
            </a:endParaRPr>
          </a:p>
        </p:txBody>
      </p:sp>
      <p:sp>
        <p:nvSpPr>
          <p:cNvPr id="777" name="Google Shape;777;g5f09267a33_1_80:notes"/>
          <p:cNvSpPr txBox="1">
            <a:spLocks noGrp="1"/>
          </p:cNvSpPr>
          <p:nvPr>
            <p:ph type="sldNum" idx="12"/>
          </p:nvPr>
        </p:nvSpPr>
        <p:spPr>
          <a:xfrm>
            <a:off x="3717553" y="8402787"/>
            <a:ext cx="2844000" cy="444000"/>
          </a:xfrm>
          <a:prstGeom prst="rect">
            <a:avLst/>
          </a:prstGeom>
          <a:noFill/>
          <a:ln>
            <a:noFill/>
          </a:ln>
        </p:spPr>
        <p:txBody>
          <a:bodyPr spcFirstLastPara="1" wrap="square" lIns="88050" tIns="44025" rIns="88050"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5f09267a33_1_97:notes"/>
          <p:cNvSpPr>
            <a:spLocks noGrp="1" noRot="1" noChangeAspect="1"/>
          </p:cNvSpPr>
          <p:nvPr>
            <p:ph type="sldImg" idx="2"/>
          </p:nvPr>
        </p:nvSpPr>
        <p:spPr>
          <a:xfrm>
            <a:off x="1290638" y="1104900"/>
            <a:ext cx="3981450" cy="2986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5f09267a33_1_97:notes"/>
          <p:cNvSpPr txBox="1">
            <a:spLocks noGrp="1"/>
          </p:cNvSpPr>
          <p:nvPr>
            <p:ph type="body" idx="1"/>
          </p:nvPr>
        </p:nvSpPr>
        <p:spPr>
          <a:xfrm>
            <a:off x="656308" y="4257452"/>
            <a:ext cx="5250600" cy="3483300"/>
          </a:xfrm>
          <a:prstGeom prst="rect">
            <a:avLst/>
          </a:prstGeom>
          <a:noFill/>
          <a:ln>
            <a:noFill/>
          </a:ln>
        </p:spPr>
        <p:txBody>
          <a:bodyPr spcFirstLastPara="1" wrap="square" lIns="88050" tIns="44025" rIns="88050" bIns="44025" anchor="t" anchorCtr="0">
            <a:noAutofit/>
          </a:bodyPr>
          <a:lstStyle/>
          <a:p>
            <a:pPr marL="0" lvl="0" indent="0" algn="l" rtl="0">
              <a:lnSpc>
                <a:spcPct val="80000"/>
              </a:lnSpc>
              <a:spcBef>
                <a:spcPts val="0"/>
              </a:spcBef>
              <a:spcAft>
                <a:spcPts val="0"/>
              </a:spcAft>
              <a:buNone/>
            </a:pPr>
            <a:endParaRPr sz="480"/>
          </a:p>
        </p:txBody>
      </p:sp>
      <p:sp>
        <p:nvSpPr>
          <p:cNvPr id="795" name="Google Shape;795;g5f09267a33_1_97:notes"/>
          <p:cNvSpPr txBox="1">
            <a:spLocks noGrp="1"/>
          </p:cNvSpPr>
          <p:nvPr>
            <p:ph type="sldNum" idx="12"/>
          </p:nvPr>
        </p:nvSpPr>
        <p:spPr>
          <a:xfrm>
            <a:off x="3717553" y="8402787"/>
            <a:ext cx="2844000" cy="444000"/>
          </a:xfrm>
          <a:prstGeom prst="rect">
            <a:avLst/>
          </a:prstGeom>
          <a:noFill/>
          <a:ln>
            <a:noFill/>
          </a:ln>
        </p:spPr>
        <p:txBody>
          <a:bodyPr spcFirstLastPara="1" wrap="square" lIns="88050" tIns="44025" rIns="88050"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f09267a33_1_124:notes"/>
          <p:cNvSpPr>
            <a:spLocks noGrp="1" noRot="1" noChangeAspect="1"/>
          </p:cNvSpPr>
          <p:nvPr>
            <p:ph type="sldImg" idx="2"/>
          </p:nvPr>
        </p:nvSpPr>
        <p:spPr>
          <a:xfrm>
            <a:off x="1290638" y="1104900"/>
            <a:ext cx="3981450" cy="2986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5f09267a33_1_124:notes"/>
          <p:cNvSpPr txBox="1">
            <a:spLocks noGrp="1"/>
          </p:cNvSpPr>
          <p:nvPr>
            <p:ph type="body" idx="1"/>
          </p:nvPr>
        </p:nvSpPr>
        <p:spPr>
          <a:xfrm>
            <a:off x="656308" y="4257452"/>
            <a:ext cx="5250600" cy="3483300"/>
          </a:xfrm>
          <a:prstGeom prst="rect">
            <a:avLst/>
          </a:prstGeom>
          <a:noFill/>
          <a:ln>
            <a:noFill/>
          </a:ln>
        </p:spPr>
        <p:txBody>
          <a:bodyPr spcFirstLastPara="1" wrap="square" lIns="88050" tIns="44025" rIns="88050" bIns="44025" anchor="t" anchorCtr="0">
            <a:noAutofit/>
          </a:bodyPr>
          <a:lstStyle/>
          <a:p>
            <a:pPr marL="0" lvl="0" indent="0" algn="l" rtl="0">
              <a:lnSpc>
                <a:spcPct val="90000"/>
              </a:lnSpc>
              <a:spcBef>
                <a:spcPts val="0"/>
              </a:spcBef>
              <a:spcAft>
                <a:spcPts val="0"/>
              </a:spcAft>
              <a:buNone/>
            </a:pPr>
            <a:endParaRPr sz="832"/>
          </a:p>
        </p:txBody>
      </p:sp>
      <p:sp>
        <p:nvSpPr>
          <p:cNvPr id="823" name="Google Shape;823;g5f09267a33_1_124:notes"/>
          <p:cNvSpPr txBox="1">
            <a:spLocks noGrp="1"/>
          </p:cNvSpPr>
          <p:nvPr>
            <p:ph type="sldNum" idx="12"/>
          </p:nvPr>
        </p:nvSpPr>
        <p:spPr>
          <a:xfrm>
            <a:off x="3717553" y="8402787"/>
            <a:ext cx="2844000" cy="444000"/>
          </a:xfrm>
          <a:prstGeom prst="rect">
            <a:avLst/>
          </a:prstGeom>
          <a:noFill/>
          <a:ln>
            <a:noFill/>
          </a:ln>
        </p:spPr>
        <p:txBody>
          <a:bodyPr spcFirstLastPara="1" wrap="square" lIns="88050" tIns="44025" rIns="88050"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11"/>
        <p:cNvGrpSpPr/>
        <p:nvPr/>
      </p:nvGrpSpPr>
      <p:grpSpPr>
        <a:xfrm>
          <a:off x="0" y="0"/>
          <a:ext cx="0" cy="0"/>
          <a:chOff x="0" y="0"/>
          <a:chExt cx="0" cy="0"/>
        </a:xfrm>
      </p:grpSpPr>
      <p:sp>
        <p:nvSpPr>
          <p:cNvPr id="12" name="Google Shape;12;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4" name="Google Shape;14;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 name="Google Shape;15;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6" name="Google Shape;16;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7" name="Google Shape;1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68"/>
        <p:cNvGrpSpPr/>
        <p:nvPr/>
      </p:nvGrpSpPr>
      <p:grpSpPr>
        <a:xfrm>
          <a:off x="0" y="0"/>
          <a:ext cx="0" cy="0"/>
          <a:chOff x="0" y="0"/>
          <a:chExt cx="0" cy="0"/>
        </a:xfrm>
      </p:grpSpPr>
      <p:sp>
        <p:nvSpPr>
          <p:cNvPr id="69" name="Google Shape;69;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74"/>
        <p:cNvGrpSpPr/>
        <p:nvPr/>
      </p:nvGrpSpPr>
      <p:grpSpPr>
        <a:xfrm>
          <a:off x="0" y="0"/>
          <a:ext cx="0" cy="0"/>
          <a:chOff x="0" y="0"/>
          <a:chExt cx="0" cy="0"/>
        </a:xfrm>
      </p:grpSpPr>
      <p:sp>
        <p:nvSpPr>
          <p:cNvPr id="75" name="Google Shape;75;p3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icture ">
  <p:cSld name="Title slide picture ">
    <p:spTree>
      <p:nvGrpSpPr>
        <p:cNvPr id="1" name="Shape 87"/>
        <p:cNvGrpSpPr/>
        <p:nvPr/>
      </p:nvGrpSpPr>
      <p:grpSpPr>
        <a:xfrm>
          <a:off x="0" y="0"/>
          <a:ext cx="0" cy="0"/>
          <a:chOff x="0" y="0"/>
          <a:chExt cx="0" cy="0"/>
        </a:xfrm>
      </p:grpSpPr>
      <p:sp>
        <p:nvSpPr>
          <p:cNvPr id="88" name="Google Shape;88;g5f09267a33_1_222"/>
          <p:cNvSpPr>
            <a:spLocks noGrp="1"/>
          </p:cNvSpPr>
          <p:nvPr>
            <p:ph type="pic" idx="2"/>
          </p:nvPr>
        </p:nvSpPr>
        <p:spPr>
          <a:xfrm>
            <a:off x="108000" y="144000"/>
            <a:ext cx="8927400" cy="6210000"/>
          </a:xfrm>
          <a:prstGeom prst="rect">
            <a:avLst/>
          </a:prstGeom>
          <a:solidFill>
            <a:srgbClr val="D8D8D8"/>
          </a:solidFill>
          <a:ln>
            <a:noFill/>
          </a:ln>
        </p:spPr>
        <p:txBody>
          <a:bodyPr spcFirstLastPara="1" wrap="square" lIns="0" tIns="3528000" rIns="0" bIns="0" anchor="t"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2pPr>
            <a:lvl3pPr marR="0" lvl="2"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3pPr>
            <a:lvl4pPr marR="0" lvl="3"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4pPr>
            <a:lvl5pPr marR="0" lvl="4"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5pPr>
            <a:lvl6pPr marR="0" lvl="5"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9" name="Google Shape;89;g5f09267a33_1_222"/>
          <p:cNvSpPr txBox="1">
            <a:spLocks noGrp="1"/>
          </p:cNvSpPr>
          <p:nvPr>
            <p:ph type="subTitle" idx="1"/>
          </p:nvPr>
        </p:nvSpPr>
        <p:spPr>
          <a:xfrm>
            <a:off x="108000" y="4021200"/>
            <a:ext cx="8928900" cy="1440000"/>
          </a:xfrm>
          <a:prstGeom prst="rect">
            <a:avLst/>
          </a:prstGeom>
          <a:blipFill rotWithShape="1">
            <a:blip r:embed="rId2">
              <a:alphaModFix/>
            </a:blip>
            <a:stretch>
              <a:fillRect/>
            </a:stretch>
          </a:blipFill>
          <a:ln>
            <a:noFill/>
          </a:ln>
        </p:spPr>
        <p:txBody>
          <a:bodyPr spcFirstLastPara="1" wrap="square" lIns="471600" tIns="806400" rIns="3222000" bIns="0" anchor="t" anchorCtr="0">
            <a:noAutofit/>
          </a:bodyPr>
          <a:lstStyle>
            <a:lvl1pPr lvl="0" algn="l" rtl="0">
              <a:spcBef>
                <a:spcPts val="800"/>
              </a:spcBef>
              <a:spcAft>
                <a:spcPts val="0"/>
              </a:spcAft>
              <a:buSzPts val="1120"/>
              <a:buNone/>
              <a:defRPr sz="1400" cap="none"/>
            </a:lvl1pPr>
            <a:lvl2pPr lvl="1" algn="ctr" rtl="0">
              <a:spcBef>
                <a:spcPts val="800"/>
              </a:spcBef>
              <a:spcAft>
                <a:spcPts val="0"/>
              </a:spcAft>
              <a:buClr>
                <a:srgbClr val="888888"/>
              </a:buClr>
              <a:buSzPts val="1280"/>
              <a:buNone/>
              <a:defRPr>
                <a:solidFill>
                  <a:srgbClr val="888888"/>
                </a:solidFill>
              </a:defRPr>
            </a:lvl2pPr>
            <a:lvl3pPr lvl="2" algn="ctr" rtl="0">
              <a:spcBef>
                <a:spcPts val="800"/>
              </a:spcBef>
              <a:spcAft>
                <a:spcPts val="0"/>
              </a:spcAft>
              <a:buClr>
                <a:srgbClr val="888888"/>
              </a:buClr>
              <a:buSzPts val="1280"/>
              <a:buNone/>
              <a:defRPr>
                <a:solidFill>
                  <a:srgbClr val="888888"/>
                </a:solidFill>
              </a:defRPr>
            </a:lvl3pPr>
            <a:lvl4pPr lvl="3" algn="ctr" rtl="0">
              <a:spcBef>
                <a:spcPts val="800"/>
              </a:spcBef>
              <a:spcAft>
                <a:spcPts val="0"/>
              </a:spcAft>
              <a:buClr>
                <a:srgbClr val="888888"/>
              </a:buClr>
              <a:buSzPts val="1280"/>
              <a:buNone/>
              <a:defRPr>
                <a:solidFill>
                  <a:srgbClr val="888888"/>
                </a:solidFill>
              </a:defRPr>
            </a:lvl4pPr>
            <a:lvl5pPr lvl="4" algn="ctr" rtl="0">
              <a:spcBef>
                <a:spcPts val="800"/>
              </a:spcBef>
              <a:spcAft>
                <a:spcPts val="0"/>
              </a:spcAft>
              <a:buClr>
                <a:srgbClr val="888888"/>
              </a:buClr>
              <a:buSzPts val="1280"/>
              <a:buNone/>
              <a:defRPr>
                <a:solidFill>
                  <a:srgbClr val="888888"/>
                </a:solidFill>
              </a:defRPr>
            </a:lvl5pPr>
            <a:lvl6pPr lvl="5" algn="ctr" rtl="0">
              <a:spcBef>
                <a:spcPts val="800"/>
              </a:spcBef>
              <a:spcAft>
                <a:spcPts val="0"/>
              </a:spcAft>
              <a:buClr>
                <a:srgbClr val="888888"/>
              </a:buClr>
              <a:buSzPts val="1280"/>
              <a:buNone/>
              <a:defRPr>
                <a:solidFill>
                  <a:srgbClr val="888888"/>
                </a:solidFill>
              </a:defRPr>
            </a:lvl6pPr>
            <a:lvl7pPr lvl="6" algn="ctr" rtl="0">
              <a:spcBef>
                <a:spcPts val="800"/>
              </a:spcBef>
              <a:spcAft>
                <a:spcPts val="0"/>
              </a:spcAft>
              <a:buClr>
                <a:srgbClr val="888888"/>
              </a:buClr>
              <a:buSzPts val="1280"/>
              <a:buNone/>
              <a:defRPr>
                <a:solidFill>
                  <a:srgbClr val="888888"/>
                </a:solidFill>
              </a:defRPr>
            </a:lvl7pPr>
            <a:lvl8pPr lvl="7" algn="ctr" rtl="0">
              <a:spcBef>
                <a:spcPts val="800"/>
              </a:spcBef>
              <a:spcAft>
                <a:spcPts val="0"/>
              </a:spcAft>
              <a:buClr>
                <a:srgbClr val="888888"/>
              </a:buClr>
              <a:buSzPts val="1280"/>
              <a:buNone/>
              <a:defRPr>
                <a:solidFill>
                  <a:srgbClr val="888888"/>
                </a:solidFill>
              </a:defRPr>
            </a:lvl8pPr>
            <a:lvl9pPr lvl="8" algn="ctr" rtl="0">
              <a:spcBef>
                <a:spcPts val="800"/>
              </a:spcBef>
              <a:spcAft>
                <a:spcPts val="0"/>
              </a:spcAft>
              <a:buClr>
                <a:srgbClr val="888888"/>
              </a:buClr>
              <a:buSzPts val="1280"/>
              <a:buNone/>
              <a:defRPr>
                <a:solidFill>
                  <a:srgbClr val="888888"/>
                </a:solidFill>
              </a:defRPr>
            </a:lvl9pPr>
          </a:lstStyle>
          <a:p>
            <a:endParaRPr/>
          </a:p>
        </p:txBody>
      </p:sp>
      <p:sp>
        <p:nvSpPr>
          <p:cNvPr id="90" name="Google Shape;90;g5f09267a33_1_222"/>
          <p:cNvSpPr txBox="1">
            <a:spLocks noGrp="1"/>
          </p:cNvSpPr>
          <p:nvPr>
            <p:ph type="ctrTitle"/>
          </p:nvPr>
        </p:nvSpPr>
        <p:spPr>
          <a:xfrm>
            <a:off x="445500" y="4301302"/>
            <a:ext cx="3560100" cy="613200"/>
          </a:xfrm>
          <a:prstGeom prst="rect">
            <a:avLst/>
          </a:prstGeom>
          <a:blipFill rotWithShape="1">
            <a:blip r:embed="rId3">
              <a:alphaModFix/>
            </a:blip>
            <a:stretch>
              <a:fillRect/>
            </a:stretch>
          </a:blipFill>
          <a:ln>
            <a:noFill/>
          </a:ln>
        </p:spPr>
        <p:txBody>
          <a:bodyPr spcFirstLastPara="1" wrap="square" lIns="0" tIns="144000" rIns="0" bIns="0" anchor="b" anchorCtr="0">
            <a:noAutofit/>
          </a:bodyPr>
          <a:lstStyle>
            <a:lvl1pPr lvl="0" algn="l" rtl="0">
              <a:lnSpc>
                <a:spcPct val="95000"/>
              </a:lnSpc>
              <a:spcBef>
                <a:spcPts val="0"/>
              </a:spcBef>
              <a:spcAft>
                <a:spcPts val="0"/>
              </a:spcAft>
              <a:buClr>
                <a:schemeClr val="dk1"/>
              </a:buClr>
              <a:buSzPts val="3200"/>
              <a:buFont typeface="Verdana"/>
              <a:buNone/>
              <a:defRPr sz="3200" b="1" cap="none">
                <a:solidFill>
                  <a:schemeClr val="dk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g5f09267a33_1_222"/>
          <p:cNvSpPr txBox="1">
            <a:spLocks noGrp="1"/>
          </p:cNvSpPr>
          <p:nvPr>
            <p:ph type="body" idx="3"/>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dk1"/>
              </a:buClr>
              <a:buSzPts val="1440"/>
              <a:buFont typeface="Verdana"/>
              <a:buNone/>
              <a:defRPr sz="100"/>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92" name="Google Shape;92;g5f09267a33_1_222"/>
          <p:cNvSpPr txBox="1">
            <a:spLocks noGrp="1"/>
          </p:cNvSpPr>
          <p:nvPr>
            <p:ph type="body" idx="4"/>
          </p:nvPr>
        </p:nvSpPr>
        <p:spPr>
          <a:xfrm>
            <a:off x="447675" y="5058000"/>
            <a:ext cx="4770900" cy="172200"/>
          </a:xfrm>
          <a:prstGeom prst="rect">
            <a:avLst/>
          </a:prstGeom>
          <a:noFill/>
          <a:ln>
            <a:noFill/>
          </a:ln>
        </p:spPr>
        <p:txBody>
          <a:bodyPr spcFirstLastPara="1" wrap="square" lIns="21600" tIns="0" rIns="0" bIns="0" anchor="b" anchorCtr="0">
            <a:noAutofit/>
          </a:bodyPr>
          <a:lstStyle>
            <a:lvl1pPr marL="457200" lvl="0" indent="-228600" algn="l" rtl="0">
              <a:spcBef>
                <a:spcPts val="0"/>
              </a:spcBef>
              <a:spcAft>
                <a:spcPts val="0"/>
              </a:spcAft>
              <a:buClr>
                <a:schemeClr val="dk1"/>
              </a:buClr>
              <a:buSzPts val="880"/>
              <a:buFont typeface="Verdana"/>
              <a:buNone/>
              <a:defRPr sz="1100"/>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228600" algn="l" rtl="0">
              <a:spcBef>
                <a:spcPts val="0"/>
              </a:spcBef>
              <a:spcAft>
                <a:spcPts val="0"/>
              </a:spcAft>
              <a:buClr>
                <a:schemeClr val="dk1"/>
              </a:buClr>
              <a:buSzPts val="560"/>
              <a:buNone/>
              <a:defRPr sz="700"/>
            </a:lvl6pPr>
            <a:lvl7pPr marL="3200400" lvl="6" indent="-228600" algn="l" rtl="0">
              <a:spcBef>
                <a:spcPts val="0"/>
              </a:spcBef>
              <a:spcAft>
                <a:spcPts val="0"/>
              </a:spcAft>
              <a:buClr>
                <a:schemeClr val="dk1"/>
              </a:buClr>
              <a:buSzPts val="560"/>
              <a:buNone/>
              <a:defRPr sz="700"/>
            </a:lvl7pPr>
            <a:lvl8pPr marL="3657600" lvl="7" indent="-228600" algn="l" rtl="0">
              <a:spcBef>
                <a:spcPts val="0"/>
              </a:spcBef>
              <a:spcAft>
                <a:spcPts val="0"/>
              </a:spcAft>
              <a:buClr>
                <a:schemeClr val="dk1"/>
              </a:buClr>
              <a:buSzPts val="560"/>
              <a:buNone/>
              <a:defRPr sz="700"/>
            </a:lvl8pPr>
            <a:lvl9pPr marL="4114800" lvl="8" indent="-228600" algn="l" rtl="0">
              <a:spcBef>
                <a:spcPts val="0"/>
              </a:spcBef>
              <a:spcAft>
                <a:spcPts val="0"/>
              </a:spcAft>
              <a:buClr>
                <a:schemeClr val="dk1"/>
              </a:buClr>
              <a:buSzPts val="560"/>
              <a:buNone/>
              <a:defRPr sz="700"/>
            </a:lvl9pPr>
          </a:lstStyle>
          <a:p>
            <a:endParaRPr/>
          </a:p>
        </p:txBody>
      </p:sp>
      <p:sp>
        <p:nvSpPr>
          <p:cNvPr id="93" name="Google Shape;93;g5f09267a33_1_222"/>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5f09267a33_1_222"/>
          <p:cNvSpPr txBox="1">
            <a:spLocks noGrp="1"/>
          </p:cNvSpPr>
          <p:nvPr>
            <p:ph type="ftr" idx="11"/>
          </p:nvPr>
        </p:nvSpPr>
        <p:spPr>
          <a:xfrm>
            <a:off x="0" y="6912000"/>
            <a:ext cx="0" cy="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sz="1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5f09267a33_1_222"/>
          <p:cNvSpPr txBox="1">
            <a:spLocks noGrp="1"/>
          </p:cNvSpPr>
          <p:nvPr>
            <p:ph type="sldNum" idx="12"/>
          </p:nvPr>
        </p:nvSpPr>
        <p:spPr>
          <a:xfrm>
            <a:off x="0" y="6912000"/>
            <a:ext cx="0" cy="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 b="0" i="0" u="none" strike="noStrike" cap="none">
                <a:latin typeface="Verdana"/>
                <a:ea typeface="Verdana"/>
                <a:cs typeface="Verdana"/>
                <a:sym typeface="Verdana"/>
              </a:defRPr>
            </a:lvl1pPr>
            <a:lvl2pPr marL="0" lvl="1" indent="0" algn="l" rtl="0">
              <a:spcBef>
                <a:spcPts val="0"/>
              </a:spcBef>
              <a:buNone/>
              <a:defRPr sz="100" b="0" i="0" u="none" strike="noStrike" cap="none">
                <a:latin typeface="Verdana"/>
                <a:ea typeface="Verdana"/>
                <a:cs typeface="Verdana"/>
                <a:sym typeface="Verdana"/>
              </a:defRPr>
            </a:lvl2pPr>
            <a:lvl3pPr marL="0" lvl="2" indent="0" algn="l" rtl="0">
              <a:spcBef>
                <a:spcPts val="0"/>
              </a:spcBef>
              <a:buNone/>
              <a:defRPr sz="100" b="0" i="0" u="none" strike="noStrike" cap="none">
                <a:latin typeface="Verdana"/>
                <a:ea typeface="Verdana"/>
                <a:cs typeface="Verdana"/>
                <a:sym typeface="Verdana"/>
              </a:defRPr>
            </a:lvl3pPr>
            <a:lvl4pPr marL="0" lvl="3" indent="0" algn="l" rtl="0">
              <a:spcBef>
                <a:spcPts val="0"/>
              </a:spcBef>
              <a:buNone/>
              <a:defRPr sz="100" b="0" i="0" u="none" strike="noStrike" cap="none">
                <a:latin typeface="Verdana"/>
                <a:ea typeface="Verdana"/>
                <a:cs typeface="Verdana"/>
                <a:sym typeface="Verdana"/>
              </a:defRPr>
            </a:lvl4pPr>
            <a:lvl5pPr marL="0" lvl="4" indent="0" algn="l" rtl="0">
              <a:spcBef>
                <a:spcPts val="0"/>
              </a:spcBef>
              <a:buNone/>
              <a:defRPr sz="100" b="0" i="0" u="none" strike="noStrike" cap="none">
                <a:latin typeface="Verdana"/>
                <a:ea typeface="Verdana"/>
                <a:cs typeface="Verdana"/>
                <a:sym typeface="Verdana"/>
              </a:defRPr>
            </a:lvl5pPr>
            <a:lvl6pPr marL="0" lvl="5" indent="0" algn="l" rtl="0">
              <a:spcBef>
                <a:spcPts val="0"/>
              </a:spcBef>
              <a:buNone/>
              <a:defRPr sz="100" b="0" i="0" u="none" strike="noStrike" cap="none">
                <a:latin typeface="Verdana"/>
                <a:ea typeface="Verdana"/>
                <a:cs typeface="Verdana"/>
                <a:sym typeface="Verdana"/>
              </a:defRPr>
            </a:lvl6pPr>
            <a:lvl7pPr marL="0" lvl="6" indent="0" algn="l" rtl="0">
              <a:spcBef>
                <a:spcPts val="0"/>
              </a:spcBef>
              <a:buNone/>
              <a:defRPr sz="100" b="0" i="0" u="none" strike="noStrike" cap="none">
                <a:latin typeface="Verdana"/>
                <a:ea typeface="Verdana"/>
                <a:cs typeface="Verdana"/>
                <a:sym typeface="Verdana"/>
              </a:defRPr>
            </a:lvl7pPr>
            <a:lvl8pPr marL="0" lvl="7" indent="0" algn="l" rtl="0">
              <a:spcBef>
                <a:spcPts val="0"/>
              </a:spcBef>
              <a:buNone/>
              <a:defRPr sz="100" b="0" i="0" u="none" strike="noStrike" cap="none">
                <a:latin typeface="Verdana"/>
                <a:ea typeface="Verdana"/>
                <a:cs typeface="Verdana"/>
                <a:sym typeface="Verdana"/>
              </a:defRPr>
            </a:lvl8pPr>
            <a:lvl9pPr marL="0" lvl="8" indent="0" algn="l" rtl="0">
              <a:spcBef>
                <a:spcPts val="0"/>
              </a:spcBef>
              <a:buNone/>
              <a:defRPr sz="100" b="0" i="0" u="none" strike="noStrike" cap="none">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83781500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6"/>
        <p:cNvGrpSpPr/>
        <p:nvPr/>
      </p:nvGrpSpPr>
      <p:grpSpPr>
        <a:xfrm>
          <a:off x="0" y="0"/>
          <a:ext cx="0" cy="0"/>
          <a:chOff x="0" y="0"/>
          <a:chExt cx="0" cy="0"/>
        </a:xfrm>
      </p:grpSpPr>
      <p:sp>
        <p:nvSpPr>
          <p:cNvPr id="97" name="Google Shape;97;g5f09267a33_1_231"/>
          <p:cNvSpPr txBox="1">
            <a:spLocks noGrp="1"/>
          </p:cNvSpPr>
          <p:nvPr>
            <p:ph type="title"/>
          </p:nvPr>
        </p:nvSpPr>
        <p:spPr>
          <a:xfrm>
            <a:off x="432295" y="423334"/>
            <a:ext cx="6888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5f09267a33_1_231"/>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g5f09267a33_1_231"/>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5f09267a33_1_231"/>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cxnSp>
        <p:nvCxnSpPr>
          <p:cNvPr id="101" name="Google Shape;101;g5f09267a33_1_231"/>
          <p:cNvCxnSpPr/>
          <p:nvPr/>
        </p:nvCxnSpPr>
        <p:spPr>
          <a:xfrm>
            <a:off x="445500" y="1356567"/>
            <a:ext cx="82512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1906533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02"/>
        <p:cNvGrpSpPr/>
        <p:nvPr/>
      </p:nvGrpSpPr>
      <p:grpSpPr>
        <a:xfrm>
          <a:off x="0" y="0"/>
          <a:ext cx="0" cy="0"/>
          <a:chOff x="0" y="0"/>
          <a:chExt cx="0" cy="0"/>
        </a:xfrm>
      </p:grpSpPr>
      <p:sp>
        <p:nvSpPr>
          <p:cNvPr id="103" name="Google Shape;103;g5f09267a33_1_237"/>
          <p:cNvSpPr txBox="1"/>
          <p:nvPr/>
        </p:nvSpPr>
        <p:spPr>
          <a:xfrm>
            <a:off x="107950" y="142560"/>
            <a:ext cx="8926500" cy="6208200"/>
          </a:xfrm>
          <a:prstGeom prst="rect">
            <a:avLst/>
          </a:prstGeom>
          <a:solidFill>
            <a:schemeClr val="accent1"/>
          </a:solidFill>
          <a:ln>
            <a:noFill/>
          </a:ln>
        </p:spPr>
        <p:txBody>
          <a:bodyPr spcFirstLastPara="1" wrap="square" lIns="432000" tIns="336000" rIns="120000" bIns="0" anchor="t"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104" name="Google Shape;104;g5f09267a33_1_237"/>
          <p:cNvSpPr txBox="1">
            <a:spLocks noGrp="1"/>
          </p:cNvSpPr>
          <p:nvPr>
            <p:ph type="ctrTitle"/>
          </p:nvPr>
        </p:nvSpPr>
        <p:spPr>
          <a:xfrm>
            <a:off x="445500" y="3830186"/>
            <a:ext cx="4748700" cy="692700"/>
          </a:xfrm>
          <a:prstGeom prst="rect">
            <a:avLst/>
          </a:prstGeom>
          <a:blipFill rotWithShape="1">
            <a:blip r:embed="rId2">
              <a:alphaModFix/>
            </a:blip>
            <a:stretch>
              <a:fillRect/>
            </a:stretch>
          </a:blipFill>
          <a:ln>
            <a:noFill/>
          </a:ln>
        </p:spPr>
        <p:txBody>
          <a:bodyPr spcFirstLastPara="1" wrap="square" lIns="0" tIns="180000" rIns="0" bIns="0" anchor="t" anchorCtr="0">
            <a:noAutofit/>
          </a:bodyPr>
          <a:lstStyle>
            <a:lvl1pPr lvl="0" algn="l" rtl="0">
              <a:lnSpc>
                <a:spcPct val="83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g5f09267a33_1_237"/>
          <p:cNvSpPr txBox="1">
            <a:spLocks noGrp="1"/>
          </p:cNvSpPr>
          <p:nvPr>
            <p:ph type="subTitle" idx="1"/>
          </p:nvPr>
        </p:nvSpPr>
        <p:spPr>
          <a:xfrm>
            <a:off x="445294" y="4618038"/>
            <a:ext cx="4773300" cy="561900"/>
          </a:xfrm>
          <a:prstGeom prst="rect">
            <a:avLst/>
          </a:prstGeom>
          <a:noFill/>
          <a:ln>
            <a:noFill/>
          </a:ln>
        </p:spPr>
        <p:txBody>
          <a:bodyPr spcFirstLastPara="1" wrap="square" lIns="25200" tIns="0" rIns="0" bIns="0" anchor="t" anchorCtr="0">
            <a:noAutofit/>
          </a:bodyPr>
          <a:lstStyle>
            <a:lvl1pPr lvl="0" algn="l" rtl="0">
              <a:spcBef>
                <a:spcPts val="800"/>
              </a:spcBef>
              <a:spcAft>
                <a:spcPts val="0"/>
              </a:spcAft>
              <a:buClr>
                <a:schemeClr val="lt1"/>
              </a:buClr>
              <a:buSzPts val="1440"/>
              <a:buNone/>
              <a:defRPr sz="1800">
                <a:solidFill>
                  <a:schemeClr val="lt1"/>
                </a:solidFill>
              </a:defRPr>
            </a:lvl1pPr>
            <a:lvl2pPr lvl="1" algn="ctr" rtl="0">
              <a:spcBef>
                <a:spcPts val="800"/>
              </a:spcBef>
              <a:spcAft>
                <a:spcPts val="0"/>
              </a:spcAft>
              <a:buClr>
                <a:srgbClr val="888888"/>
              </a:buClr>
              <a:buSzPts val="1280"/>
              <a:buNone/>
              <a:defRPr>
                <a:solidFill>
                  <a:srgbClr val="888888"/>
                </a:solidFill>
              </a:defRPr>
            </a:lvl2pPr>
            <a:lvl3pPr lvl="2" algn="ctr" rtl="0">
              <a:spcBef>
                <a:spcPts val="800"/>
              </a:spcBef>
              <a:spcAft>
                <a:spcPts val="0"/>
              </a:spcAft>
              <a:buClr>
                <a:srgbClr val="888888"/>
              </a:buClr>
              <a:buSzPts val="1280"/>
              <a:buNone/>
              <a:defRPr>
                <a:solidFill>
                  <a:srgbClr val="888888"/>
                </a:solidFill>
              </a:defRPr>
            </a:lvl3pPr>
            <a:lvl4pPr lvl="3" algn="ctr" rtl="0">
              <a:spcBef>
                <a:spcPts val="800"/>
              </a:spcBef>
              <a:spcAft>
                <a:spcPts val="0"/>
              </a:spcAft>
              <a:buClr>
                <a:srgbClr val="888888"/>
              </a:buClr>
              <a:buSzPts val="1280"/>
              <a:buNone/>
              <a:defRPr>
                <a:solidFill>
                  <a:srgbClr val="888888"/>
                </a:solidFill>
              </a:defRPr>
            </a:lvl4pPr>
            <a:lvl5pPr lvl="4" algn="ctr" rtl="0">
              <a:spcBef>
                <a:spcPts val="800"/>
              </a:spcBef>
              <a:spcAft>
                <a:spcPts val="0"/>
              </a:spcAft>
              <a:buClr>
                <a:srgbClr val="888888"/>
              </a:buClr>
              <a:buSzPts val="1280"/>
              <a:buNone/>
              <a:defRPr>
                <a:solidFill>
                  <a:srgbClr val="888888"/>
                </a:solidFill>
              </a:defRPr>
            </a:lvl5pPr>
            <a:lvl6pPr lvl="5" algn="ctr" rtl="0">
              <a:spcBef>
                <a:spcPts val="800"/>
              </a:spcBef>
              <a:spcAft>
                <a:spcPts val="0"/>
              </a:spcAft>
              <a:buClr>
                <a:srgbClr val="888888"/>
              </a:buClr>
              <a:buSzPts val="1280"/>
              <a:buNone/>
              <a:defRPr>
                <a:solidFill>
                  <a:srgbClr val="888888"/>
                </a:solidFill>
              </a:defRPr>
            </a:lvl6pPr>
            <a:lvl7pPr lvl="6" algn="ctr" rtl="0">
              <a:spcBef>
                <a:spcPts val="800"/>
              </a:spcBef>
              <a:spcAft>
                <a:spcPts val="0"/>
              </a:spcAft>
              <a:buClr>
                <a:srgbClr val="888888"/>
              </a:buClr>
              <a:buSzPts val="1280"/>
              <a:buNone/>
              <a:defRPr>
                <a:solidFill>
                  <a:srgbClr val="888888"/>
                </a:solidFill>
              </a:defRPr>
            </a:lvl7pPr>
            <a:lvl8pPr lvl="7" algn="ctr" rtl="0">
              <a:spcBef>
                <a:spcPts val="800"/>
              </a:spcBef>
              <a:spcAft>
                <a:spcPts val="0"/>
              </a:spcAft>
              <a:buClr>
                <a:srgbClr val="888888"/>
              </a:buClr>
              <a:buSzPts val="1280"/>
              <a:buNone/>
              <a:defRPr>
                <a:solidFill>
                  <a:srgbClr val="888888"/>
                </a:solidFill>
              </a:defRPr>
            </a:lvl8pPr>
            <a:lvl9pPr lvl="8" algn="ctr" rtl="0">
              <a:spcBef>
                <a:spcPts val="800"/>
              </a:spcBef>
              <a:spcAft>
                <a:spcPts val="0"/>
              </a:spcAft>
              <a:buClr>
                <a:srgbClr val="888888"/>
              </a:buClr>
              <a:buSzPts val="1280"/>
              <a:buNone/>
              <a:defRPr>
                <a:solidFill>
                  <a:srgbClr val="888888"/>
                </a:solidFill>
              </a:defRPr>
            </a:lvl9pPr>
          </a:lstStyle>
          <a:p>
            <a:endParaRPr/>
          </a:p>
        </p:txBody>
      </p:sp>
      <p:pic>
        <p:nvPicPr>
          <p:cNvPr id="106" name="Google Shape;106;g5f09267a33_1_237"/>
          <p:cNvPicPr preferRelativeResize="0"/>
          <p:nvPr/>
        </p:nvPicPr>
        <p:blipFill rotWithShape="1">
          <a:blip r:embed="rId3">
            <a:alphaModFix/>
          </a:blip>
          <a:srcRect/>
          <a:stretch/>
        </p:blipFill>
        <p:spPr>
          <a:xfrm>
            <a:off x="7929001" y="6094632"/>
            <a:ext cx="1215000" cy="572225"/>
          </a:xfrm>
          <a:prstGeom prst="rect">
            <a:avLst/>
          </a:prstGeom>
          <a:noFill/>
          <a:ln>
            <a:noFill/>
          </a:ln>
        </p:spPr>
      </p:pic>
      <p:sp>
        <p:nvSpPr>
          <p:cNvPr id="107" name="Google Shape;107;g5f09267a33_1_237"/>
          <p:cNvSpPr txBox="1">
            <a:spLocks noGrp="1"/>
          </p:cNvSpPr>
          <p:nvPr>
            <p:ph type="body" idx="2"/>
          </p:nvPr>
        </p:nvSpPr>
        <p:spPr>
          <a:xfrm>
            <a:off x="447675" y="5180013"/>
            <a:ext cx="4770900" cy="210300"/>
          </a:xfrm>
          <a:prstGeom prst="rect">
            <a:avLst/>
          </a:prstGeom>
          <a:noFill/>
          <a:ln>
            <a:noFill/>
          </a:ln>
        </p:spPr>
        <p:txBody>
          <a:bodyPr spcFirstLastPara="1" wrap="square" lIns="32400" tIns="0" rIns="0" bIns="0" anchor="b" anchorCtr="0">
            <a:noAutofit/>
          </a:bodyPr>
          <a:lstStyle>
            <a:lvl1pPr marL="457200" lvl="0" indent="-228600" algn="l" rtl="0">
              <a:spcBef>
                <a:spcPts val="0"/>
              </a:spcBef>
              <a:spcAft>
                <a:spcPts val="0"/>
              </a:spcAft>
              <a:buClr>
                <a:schemeClr val="lt1"/>
              </a:buClr>
              <a:buSzPts val="880"/>
              <a:buFont typeface="Verdana"/>
              <a:buNone/>
              <a:defRPr sz="1100">
                <a:solidFill>
                  <a:schemeClr val="lt1"/>
                </a:solidFill>
              </a:defRPr>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228600" algn="l" rtl="0">
              <a:spcBef>
                <a:spcPts val="0"/>
              </a:spcBef>
              <a:spcAft>
                <a:spcPts val="0"/>
              </a:spcAft>
              <a:buClr>
                <a:schemeClr val="dk1"/>
              </a:buClr>
              <a:buSzPts val="560"/>
              <a:buNone/>
              <a:defRPr sz="700"/>
            </a:lvl6pPr>
            <a:lvl7pPr marL="3200400" lvl="6" indent="-228600" algn="l" rtl="0">
              <a:spcBef>
                <a:spcPts val="0"/>
              </a:spcBef>
              <a:spcAft>
                <a:spcPts val="0"/>
              </a:spcAft>
              <a:buClr>
                <a:schemeClr val="dk1"/>
              </a:buClr>
              <a:buSzPts val="560"/>
              <a:buNone/>
              <a:defRPr sz="700"/>
            </a:lvl7pPr>
            <a:lvl8pPr marL="3657600" lvl="7" indent="-228600" algn="l" rtl="0">
              <a:spcBef>
                <a:spcPts val="0"/>
              </a:spcBef>
              <a:spcAft>
                <a:spcPts val="0"/>
              </a:spcAft>
              <a:buClr>
                <a:schemeClr val="dk1"/>
              </a:buClr>
              <a:buSzPts val="560"/>
              <a:buNone/>
              <a:defRPr sz="700"/>
            </a:lvl8pPr>
            <a:lvl9pPr marL="4114800" lvl="8" indent="-228600" algn="l" rtl="0">
              <a:spcBef>
                <a:spcPts val="0"/>
              </a:spcBef>
              <a:spcAft>
                <a:spcPts val="0"/>
              </a:spcAft>
              <a:buClr>
                <a:schemeClr val="dk1"/>
              </a:buClr>
              <a:buSzPts val="560"/>
              <a:buNone/>
              <a:defRPr sz="700"/>
            </a:lvl9pPr>
          </a:lstStyle>
          <a:p>
            <a:endParaRPr/>
          </a:p>
        </p:txBody>
      </p:sp>
      <p:sp>
        <p:nvSpPr>
          <p:cNvPr id="108" name="Google Shape;108;g5f09267a33_1_237"/>
          <p:cNvSpPr txBox="1">
            <a:spLocks noGrp="1"/>
          </p:cNvSpPr>
          <p:nvPr>
            <p:ph type="body" idx="3"/>
          </p:nvPr>
        </p:nvSpPr>
        <p:spPr>
          <a:xfrm>
            <a:off x="447676" y="5405085"/>
            <a:ext cx="4770900" cy="208800"/>
          </a:xfrm>
          <a:prstGeom prst="rect">
            <a:avLst/>
          </a:prstGeom>
          <a:noFill/>
          <a:ln>
            <a:noFill/>
          </a:ln>
        </p:spPr>
        <p:txBody>
          <a:bodyPr spcFirstLastPara="1" wrap="square" lIns="32400" tIns="0" rIns="0" bIns="0" anchor="t" anchorCtr="0">
            <a:noAutofit/>
          </a:bodyPr>
          <a:lstStyle>
            <a:lvl1pPr marL="457200" lvl="0" indent="-228600" algn="l" rtl="0">
              <a:spcBef>
                <a:spcPts val="0"/>
              </a:spcBef>
              <a:spcAft>
                <a:spcPts val="0"/>
              </a:spcAft>
              <a:buClr>
                <a:schemeClr val="lt1"/>
              </a:buClr>
              <a:buSzPts val="880"/>
              <a:buFont typeface="Verdana"/>
              <a:buNone/>
              <a:defRPr sz="1100">
                <a:solidFill>
                  <a:schemeClr val="lt1"/>
                </a:solidFill>
              </a:defRPr>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228600" algn="l" rtl="0">
              <a:spcBef>
                <a:spcPts val="0"/>
              </a:spcBef>
              <a:spcAft>
                <a:spcPts val="0"/>
              </a:spcAft>
              <a:buClr>
                <a:schemeClr val="dk1"/>
              </a:buClr>
              <a:buSzPts val="560"/>
              <a:buNone/>
              <a:defRPr sz="700"/>
            </a:lvl6pPr>
            <a:lvl7pPr marL="3200400" lvl="6" indent="-228600" algn="l" rtl="0">
              <a:spcBef>
                <a:spcPts val="0"/>
              </a:spcBef>
              <a:spcAft>
                <a:spcPts val="0"/>
              </a:spcAft>
              <a:buClr>
                <a:schemeClr val="dk1"/>
              </a:buClr>
              <a:buSzPts val="560"/>
              <a:buNone/>
              <a:defRPr sz="700"/>
            </a:lvl7pPr>
            <a:lvl8pPr marL="3657600" lvl="7" indent="-228600" algn="l" rtl="0">
              <a:spcBef>
                <a:spcPts val="0"/>
              </a:spcBef>
              <a:spcAft>
                <a:spcPts val="0"/>
              </a:spcAft>
              <a:buClr>
                <a:schemeClr val="dk1"/>
              </a:buClr>
              <a:buSzPts val="560"/>
              <a:buNone/>
              <a:defRPr sz="700"/>
            </a:lvl8pPr>
            <a:lvl9pPr marL="4114800" lvl="8" indent="-228600" algn="l" rtl="0">
              <a:spcBef>
                <a:spcPts val="0"/>
              </a:spcBef>
              <a:spcAft>
                <a:spcPts val="0"/>
              </a:spcAft>
              <a:buClr>
                <a:schemeClr val="dk1"/>
              </a:buClr>
              <a:buSzPts val="560"/>
              <a:buNone/>
              <a:defRPr sz="700"/>
            </a:lvl9pPr>
          </a:lstStyle>
          <a:p>
            <a:endParaRPr/>
          </a:p>
        </p:txBody>
      </p:sp>
      <p:sp>
        <p:nvSpPr>
          <p:cNvPr id="109" name="Google Shape;109;g5f09267a33_1_237"/>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g5f09267a33_1_237"/>
          <p:cNvSpPr txBox="1">
            <a:spLocks noGrp="1"/>
          </p:cNvSpPr>
          <p:nvPr>
            <p:ph type="ftr" idx="11"/>
          </p:nvPr>
        </p:nvSpPr>
        <p:spPr>
          <a:xfrm>
            <a:off x="0" y="6912000"/>
            <a:ext cx="0" cy="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sz="1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g5f09267a33_1_237"/>
          <p:cNvSpPr txBox="1">
            <a:spLocks noGrp="1"/>
          </p:cNvSpPr>
          <p:nvPr>
            <p:ph type="sldNum" idx="12"/>
          </p:nvPr>
        </p:nvSpPr>
        <p:spPr>
          <a:xfrm>
            <a:off x="0" y="6912000"/>
            <a:ext cx="0" cy="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 b="0" i="0" u="none" strike="noStrike" cap="none">
                <a:latin typeface="Verdana"/>
                <a:ea typeface="Verdana"/>
                <a:cs typeface="Verdana"/>
                <a:sym typeface="Verdana"/>
              </a:defRPr>
            </a:lvl1pPr>
            <a:lvl2pPr marL="0" lvl="1" indent="0" algn="l" rtl="0">
              <a:spcBef>
                <a:spcPts val="0"/>
              </a:spcBef>
              <a:buNone/>
              <a:defRPr sz="100" b="0" i="0" u="none" strike="noStrike" cap="none">
                <a:latin typeface="Verdana"/>
                <a:ea typeface="Verdana"/>
                <a:cs typeface="Verdana"/>
                <a:sym typeface="Verdana"/>
              </a:defRPr>
            </a:lvl2pPr>
            <a:lvl3pPr marL="0" lvl="2" indent="0" algn="l" rtl="0">
              <a:spcBef>
                <a:spcPts val="0"/>
              </a:spcBef>
              <a:buNone/>
              <a:defRPr sz="100" b="0" i="0" u="none" strike="noStrike" cap="none">
                <a:latin typeface="Verdana"/>
                <a:ea typeface="Verdana"/>
                <a:cs typeface="Verdana"/>
                <a:sym typeface="Verdana"/>
              </a:defRPr>
            </a:lvl3pPr>
            <a:lvl4pPr marL="0" lvl="3" indent="0" algn="l" rtl="0">
              <a:spcBef>
                <a:spcPts val="0"/>
              </a:spcBef>
              <a:buNone/>
              <a:defRPr sz="100" b="0" i="0" u="none" strike="noStrike" cap="none">
                <a:latin typeface="Verdana"/>
                <a:ea typeface="Verdana"/>
                <a:cs typeface="Verdana"/>
                <a:sym typeface="Verdana"/>
              </a:defRPr>
            </a:lvl4pPr>
            <a:lvl5pPr marL="0" lvl="4" indent="0" algn="l" rtl="0">
              <a:spcBef>
                <a:spcPts val="0"/>
              </a:spcBef>
              <a:buNone/>
              <a:defRPr sz="100" b="0" i="0" u="none" strike="noStrike" cap="none">
                <a:latin typeface="Verdana"/>
                <a:ea typeface="Verdana"/>
                <a:cs typeface="Verdana"/>
                <a:sym typeface="Verdana"/>
              </a:defRPr>
            </a:lvl5pPr>
            <a:lvl6pPr marL="0" lvl="5" indent="0" algn="l" rtl="0">
              <a:spcBef>
                <a:spcPts val="0"/>
              </a:spcBef>
              <a:buNone/>
              <a:defRPr sz="100" b="0" i="0" u="none" strike="noStrike" cap="none">
                <a:latin typeface="Verdana"/>
                <a:ea typeface="Verdana"/>
                <a:cs typeface="Verdana"/>
                <a:sym typeface="Verdana"/>
              </a:defRPr>
            </a:lvl6pPr>
            <a:lvl7pPr marL="0" lvl="6" indent="0" algn="l" rtl="0">
              <a:spcBef>
                <a:spcPts val="0"/>
              </a:spcBef>
              <a:buNone/>
              <a:defRPr sz="100" b="0" i="0" u="none" strike="noStrike" cap="none">
                <a:latin typeface="Verdana"/>
                <a:ea typeface="Verdana"/>
                <a:cs typeface="Verdana"/>
                <a:sym typeface="Verdana"/>
              </a:defRPr>
            </a:lvl7pPr>
            <a:lvl8pPr marL="0" lvl="7" indent="0" algn="l" rtl="0">
              <a:spcBef>
                <a:spcPts val="0"/>
              </a:spcBef>
              <a:buNone/>
              <a:defRPr sz="100" b="0" i="0" u="none" strike="noStrike" cap="none">
                <a:latin typeface="Verdana"/>
                <a:ea typeface="Verdana"/>
                <a:cs typeface="Verdana"/>
                <a:sym typeface="Verdana"/>
              </a:defRPr>
            </a:lvl8pPr>
            <a:lvl9pPr marL="0" lvl="8" indent="0" algn="l" rtl="0">
              <a:spcBef>
                <a:spcPts val="0"/>
              </a:spcBef>
              <a:buNone/>
              <a:defRPr sz="100" b="0" i="0" u="none" strike="noStrike" cap="none">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102115793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picture">
  <p:cSld name="Title slide picture">
    <p:spTree>
      <p:nvGrpSpPr>
        <p:cNvPr id="1" name="Shape 112"/>
        <p:cNvGrpSpPr/>
        <p:nvPr/>
      </p:nvGrpSpPr>
      <p:grpSpPr>
        <a:xfrm>
          <a:off x="0" y="0"/>
          <a:ext cx="0" cy="0"/>
          <a:chOff x="0" y="0"/>
          <a:chExt cx="0" cy="0"/>
        </a:xfrm>
      </p:grpSpPr>
      <p:sp>
        <p:nvSpPr>
          <p:cNvPr id="113" name="Google Shape;113;g5f09267a33_1_247"/>
          <p:cNvSpPr>
            <a:spLocks noGrp="1"/>
          </p:cNvSpPr>
          <p:nvPr>
            <p:ph type="pic" idx="2"/>
          </p:nvPr>
        </p:nvSpPr>
        <p:spPr>
          <a:xfrm>
            <a:off x="108000" y="144000"/>
            <a:ext cx="8927400" cy="6210000"/>
          </a:xfrm>
          <a:prstGeom prst="rect">
            <a:avLst/>
          </a:prstGeom>
          <a:solidFill>
            <a:srgbClr val="D8D8D8"/>
          </a:solidFill>
          <a:ln>
            <a:noFill/>
          </a:ln>
        </p:spPr>
        <p:txBody>
          <a:bodyPr spcFirstLastPara="1" wrap="square" lIns="0" tIns="3528000" rIns="0" bIns="0" anchor="t"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2pPr>
            <a:lvl3pPr marR="0" lvl="2"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3pPr>
            <a:lvl4pPr marR="0" lvl="3"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4pPr>
            <a:lvl5pPr marR="0" lvl="4"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5pPr>
            <a:lvl6pPr marR="0" lvl="5"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14" name="Google Shape;114;g5f09267a33_1_247"/>
          <p:cNvSpPr txBox="1">
            <a:spLocks noGrp="1"/>
          </p:cNvSpPr>
          <p:nvPr>
            <p:ph type="subTitle" idx="1"/>
          </p:nvPr>
        </p:nvSpPr>
        <p:spPr>
          <a:xfrm>
            <a:off x="107156" y="975600"/>
            <a:ext cx="8926200" cy="1440000"/>
          </a:xfrm>
          <a:prstGeom prst="rect">
            <a:avLst/>
          </a:prstGeom>
          <a:blipFill rotWithShape="1">
            <a:blip r:embed="rId2">
              <a:alphaModFix/>
            </a:blip>
            <a:stretch>
              <a:fillRect/>
            </a:stretch>
          </a:blipFill>
          <a:ln>
            <a:noFill/>
          </a:ln>
        </p:spPr>
        <p:txBody>
          <a:bodyPr spcFirstLastPara="1" wrap="square" lIns="471600" tIns="795600" rIns="3222000" bIns="0" anchor="t" anchorCtr="0">
            <a:noAutofit/>
          </a:bodyPr>
          <a:lstStyle>
            <a:lvl1pPr lvl="0" algn="l" rtl="0">
              <a:spcBef>
                <a:spcPts val="800"/>
              </a:spcBef>
              <a:spcAft>
                <a:spcPts val="0"/>
              </a:spcAft>
              <a:buSzPts val="1120"/>
              <a:buNone/>
              <a:defRPr sz="1400" cap="none"/>
            </a:lvl1pPr>
            <a:lvl2pPr lvl="1" algn="ctr" rtl="0">
              <a:spcBef>
                <a:spcPts val="800"/>
              </a:spcBef>
              <a:spcAft>
                <a:spcPts val="0"/>
              </a:spcAft>
              <a:buClr>
                <a:srgbClr val="888888"/>
              </a:buClr>
              <a:buSzPts val="1280"/>
              <a:buNone/>
              <a:defRPr>
                <a:solidFill>
                  <a:srgbClr val="888888"/>
                </a:solidFill>
              </a:defRPr>
            </a:lvl2pPr>
            <a:lvl3pPr lvl="2" algn="ctr" rtl="0">
              <a:spcBef>
                <a:spcPts val="800"/>
              </a:spcBef>
              <a:spcAft>
                <a:spcPts val="0"/>
              </a:spcAft>
              <a:buClr>
                <a:srgbClr val="888888"/>
              </a:buClr>
              <a:buSzPts val="1280"/>
              <a:buNone/>
              <a:defRPr>
                <a:solidFill>
                  <a:srgbClr val="888888"/>
                </a:solidFill>
              </a:defRPr>
            </a:lvl3pPr>
            <a:lvl4pPr lvl="3" algn="ctr" rtl="0">
              <a:spcBef>
                <a:spcPts val="800"/>
              </a:spcBef>
              <a:spcAft>
                <a:spcPts val="0"/>
              </a:spcAft>
              <a:buClr>
                <a:srgbClr val="888888"/>
              </a:buClr>
              <a:buSzPts val="1280"/>
              <a:buNone/>
              <a:defRPr>
                <a:solidFill>
                  <a:srgbClr val="888888"/>
                </a:solidFill>
              </a:defRPr>
            </a:lvl4pPr>
            <a:lvl5pPr lvl="4" algn="ctr" rtl="0">
              <a:spcBef>
                <a:spcPts val="800"/>
              </a:spcBef>
              <a:spcAft>
                <a:spcPts val="0"/>
              </a:spcAft>
              <a:buClr>
                <a:srgbClr val="888888"/>
              </a:buClr>
              <a:buSzPts val="1280"/>
              <a:buNone/>
              <a:defRPr>
                <a:solidFill>
                  <a:srgbClr val="888888"/>
                </a:solidFill>
              </a:defRPr>
            </a:lvl5pPr>
            <a:lvl6pPr lvl="5" algn="ctr" rtl="0">
              <a:spcBef>
                <a:spcPts val="800"/>
              </a:spcBef>
              <a:spcAft>
                <a:spcPts val="0"/>
              </a:spcAft>
              <a:buClr>
                <a:srgbClr val="888888"/>
              </a:buClr>
              <a:buSzPts val="1280"/>
              <a:buNone/>
              <a:defRPr>
                <a:solidFill>
                  <a:srgbClr val="888888"/>
                </a:solidFill>
              </a:defRPr>
            </a:lvl6pPr>
            <a:lvl7pPr lvl="6" algn="ctr" rtl="0">
              <a:spcBef>
                <a:spcPts val="800"/>
              </a:spcBef>
              <a:spcAft>
                <a:spcPts val="0"/>
              </a:spcAft>
              <a:buClr>
                <a:srgbClr val="888888"/>
              </a:buClr>
              <a:buSzPts val="1280"/>
              <a:buNone/>
              <a:defRPr>
                <a:solidFill>
                  <a:srgbClr val="888888"/>
                </a:solidFill>
              </a:defRPr>
            </a:lvl7pPr>
            <a:lvl8pPr lvl="7" algn="ctr" rtl="0">
              <a:spcBef>
                <a:spcPts val="800"/>
              </a:spcBef>
              <a:spcAft>
                <a:spcPts val="0"/>
              </a:spcAft>
              <a:buClr>
                <a:srgbClr val="888888"/>
              </a:buClr>
              <a:buSzPts val="1280"/>
              <a:buNone/>
              <a:defRPr>
                <a:solidFill>
                  <a:srgbClr val="888888"/>
                </a:solidFill>
              </a:defRPr>
            </a:lvl8pPr>
            <a:lvl9pPr lvl="8" algn="ctr" rtl="0">
              <a:spcBef>
                <a:spcPts val="800"/>
              </a:spcBef>
              <a:spcAft>
                <a:spcPts val="0"/>
              </a:spcAft>
              <a:buClr>
                <a:srgbClr val="888888"/>
              </a:buClr>
              <a:buSzPts val="1280"/>
              <a:buNone/>
              <a:defRPr>
                <a:solidFill>
                  <a:srgbClr val="888888"/>
                </a:solidFill>
              </a:defRPr>
            </a:lvl9pPr>
          </a:lstStyle>
          <a:p>
            <a:endParaRPr/>
          </a:p>
        </p:txBody>
      </p:sp>
      <p:sp>
        <p:nvSpPr>
          <p:cNvPr id="115" name="Google Shape;115;g5f09267a33_1_247"/>
          <p:cNvSpPr txBox="1">
            <a:spLocks noGrp="1"/>
          </p:cNvSpPr>
          <p:nvPr>
            <p:ph type="ctrTitle"/>
          </p:nvPr>
        </p:nvSpPr>
        <p:spPr>
          <a:xfrm>
            <a:off x="445500" y="1245600"/>
            <a:ext cx="3569100" cy="613200"/>
          </a:xfrm>
          <a:prstGeom prst="rect">
            <a:avLst/>
          </a:prstGeom>
          <a:blipFill rotWithShape="1">
            <a:blip r:embed="rId3">
              <a:alphaModFix/>
            </a:blip>
            <a:stretch>
              <a:fillRect/>
            </a:stretch>
          </a:blipFill>
          <a:ln>
            <a:noFill/>
          </a:ln>
        </p:spPr>
        <p:txBody>
          <a:bodyPr spcFirstLastPara="1" wrap="square" lIns="0" tIns="144000" rIns="0" bIns="0" anchor="b" anchorCtr="0">
            <a:noAutofit/>
          </a:bodyPr>
          <a:lstStyle>
            <a:lvl1pPr lvl="0" algn="l" rtl="0">
              <a:lnSpc>
                <a:spcPct val="95000"/>
              </a:lnSpc>
              <a:spcBef>
                <a:spcPts val="0"/>
              </a:spcBef>
              <a:spcAft>
                <a:spcPts val="0"/>
              </a:spcAft>
              <a:buClr>
                <a:schemeClr val="dk1"/>
              </a:buClr>
              <a:buSzPts val="3200"/>
              <a:buFont typeface="Verdana"/>
              <a:buNone/>
              <a:defRPr sz="3200" b="1" cap="none">
                <a:solidFill>
                  <a:schemeClr val="dk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5f09267a33_1_247"/>
          <p:cNvSpPr txBox="1">
            <a:spLocks noGrp="1"/>
          </p:cNvSpPr>
          <p:nvPr>
            <p:ph type="body" idx="3"/>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dk1"/>
              </a:buClr>
              <a:buSzPts val="1440"/>
              <a:buFont typeface="Verdana"/>
              <a:buNone/>
              <a:defRPr sz="100"/>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117" name="Google Shape;117;g5f09267a33_1_247"/>
          <p:cNvSpPr txBox="1">
            <a:spLocks noGrp="1"/>
          </p:cNvSpPr>
          <p:nvPr>
            <p:ph type="body" idx="4"/>
          </p:nvPr>
        </p:nvSpPr>
        <p:spPr>
          <a:xfrm>
            <a:off x="447676" y="2008800"/>
            <a:ext cx="4770900" cy="172800"/>
          </a:xfrm>
          <a:prstGeom prst="rect">
            <a:avLst/>
          </a:prstGeom>
          <a:noFill/>
          <a:ln>
            <a:noFill/>
          </a:ln>
        </p:spPr>
        <p:txBody>
          <a:bodyPr spcFirstLastPara="1" wrap="square" lIns="21600" tIns="0" rIns="0" bIns="0" anchor="t" anchorCtr="0">
            <a:noAutofit/>
          </a:bodyPr>
          <a:lstStyle>
            <a:lvl1pPr marL="457200" lvl="0" indent="-228600" algn="l" rtl="0">
              <a:spcBef>
                <a:spcPts val="0"/>
              </a:spcBef>
              <a:spcAft>
                <a:spcPts val="0"/>
              </a:spcAft>
              <a:buClr>
                <a:schemeClr val="dk1"/>
              </a:buClr>
              <a:buSzPts val="880"/>
              <a:buFont typeface="Verdana"/>
              <a:buNone/>
              <a:defRPr sz="1100"/>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228600" algn="l" rtl="0">
              <a:spcBef>
                <a:spcPts val="0"/>
              </a:spcBef>
              <a:spcAft>
                <a:spcPts val="0"/>
              </a:spcAft>
              <a:buClr>
                <a:schemeClr val="dk1"/>
              </a:buClr>
              <a:buSzPts val="560"/>
              <a:buNone/>
              <a:defRPr sz="700"/>
            </a:lvl6pPr>
            <a:lvl7pPr marL="3200400" lvl="6" indent="-228600" algn="l" rtl="0">
              <a:spcBef>
                <a:spcPts val="0"/>
              </a:spcBef>
              <a:spcAft>
                <a:spcPts val="0"/>
              </a:spcAft>
              <a:buClr>
                <a:schemeClr val="dk1"/>
              </a:buClr>
              <a:buSzPts val="560"/>
              <a:buNone/>
              <a:defRPr sz="700"/>
            </a:lvl7pPr>
            <a:lvl8pPr marL="3657600" lvl="7" indent="-228600" algn="l" rtl="0">
              <a:spcBef>
                <a:spcPts val="0"/>
              </a:spcBef>
              <a:spcAft>
                <a:spcPts val="0"/>
              </a:spcAft>
              <a:buClr>
                <a:schemeClr val="dk1"/>
              </a:buClr>
              <a:buSzPts val="560"/>
              <a:buNone/>
              <a:defRPr sz="700"/>
            </a:lvl8pPr>
            <a:lvl9pPr marL="4114800" lvl="8" indent="-228600" algn="l" rtl="0">
              <a:spcBef>
                <a:spcPts val="0"/>
              </a:spcBef>
              <a:spcAft>
                <a:spcPts val="0"/>
              </a:spcAft>
              <a:buClr>
                <a:schemeClr val="dk1"/>
              </a:buClr>
              <a:buSzPts val="560"/>
              <a:buNone/>
              <a:defRPr sz="700"/>
            </a:lvl9pPr>
          </a:lstStyle>
          <a:p>
            <a:endParaRPr/>
          </a:p>
        </p:txBody>
      </p:sp>
      <p:sp>
        <p:nvSpPr>
          <p:cNvPr id="118" name="Google Shape;118;g5f09267a33_1_247"/>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g5f09267a33_1_247"/>
          <p:cNvSpPr txBox="1">
            <a:spLocks noGrp="1"/>
          </p:cNvSpPr>
          <p:nvPr>
            <p:ph type="ftr" idx="11"/>
          </p:nvPr>
        </p:nvSpPr>
        <p:spPr>
          <a:xfrm>
            <a:off x="0" y="6912000"/>
            <a:ext cx="0" cy="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sz="1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g5f09267a33_1_247"/>
          <p:cNvSpPr txBox="1">
            <a:spLocks noGrp="1"/>
          </p:cNvSpPr>
          <p:nvPr>
            <p:ph type="sldNum" idx="12"/>
          </p:nvPr>
        </p:nvSpPr>
        <p:spPr>
          <a:xfrm>
            <a:off x="0" y="6912000"/>
            <a:ext cx="0" cy="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 b="0" i="0" u="none" strike="noStrike" cap="none">
                <a:latin typeface="Verdana"/>
                <a:ea typeface="Verdana"/>
                <a:cs typeface="Verdana"/>
                <a:sym typeface="Verdana"/>
              </a:defRPr>
            </a:lvl1pPr>
            <a:lvl2pPr marL="0" lvl="1" indent="0" algn="l" rtl="0">
              <a:spcBef>
                <a:spcPts val="0"/>
              </a:spcBef>
              <a:buNone/>
              <a:defRPr sz="100" b="0" i="0" u="none" strike="noStrike" cap="none">
                <a:latin typeface="Verdana"/>
                <a:ea typeface="Verdana"/>
                <a:cs typeface="Verdana"/>
                <a:sym typeface="Verdana"/>
              </a:defRPr>
            </a:lvl2pPr>
            <a:lvl3pPr marL="0" lvl="2" indent="0" algn="l" rtl="0">
              <a:spcBef>
                <a:spcPts val="0"/>
              </a:spcBef>
              <a:buNone/>
              <a:defRPr sz="100" b="0" i="0" u="none" strike="noStrike" cap="none">
                <a:latin typeface="Verdana"/>
                <a:ea typeface="Verdana"/>
                <a:cs typeface="Verdana"/>
                <a:sym typeface="Verdana"/>
              </a:defRPr>
            </a:lvl3pPr>
            <a:lvl4pPr marL="0" lvl="3" indent="0" algn="l" rtl="0">
              <a:spcBef>
                <a:spcPts val="0"/>
              </a:spcBef>
              <a:buNone/>
              <a:defRPr sz="100" b="0" i="0" u="none" strike="noStrike" cap="none">
                <a:latin typeface="Verdana"/>
                <a:ea typeface="Verdana"/>
                <a:cs typeface="Verdana"/>
                <a:sym typeface="Verdana"/>
              </a:defRPr>
            </a:lvl4pPr>
            <a:lvl5pPr marL="0" lvl="4" indent="0" algn="l" rtl="0">
              <a:spcBef>
                <a:spcPts val="0"/>
              </a:spcBef>
              <a:buNone/>
              <a:defRPr sz="100" b="0" i="0" u="none" strike="noStrike" cap="none">
                <a:latin typeface="Verdana"/>
                <a:ea typeface="Verdana"/>
                <a:cs typeface="Verdana"/>
                <a:sym typeface="Verdana"/>
              </a:defRPr>
            </a:lvl5pPr>
            <a:lvl6pPr marL="0" lvl="5" indent="0" algn="l" rtl="0">
              <a:spcBef>
                <a:spcPts val="0"/>
              </a:spcBef>
              <a:buNone/>
              <a:defRPr sz="100" b="0" i="0" u="none" strike="noStrike" cap="none">
                <a:latin typeface="Verdana"/>
                <a:ea typeface="Verdana"/>
                <a:cs typeface="Verdana"/>
                <a:sym typeface="Verdana"/>
              </a:defRPr>
            </a:lvl6pPr>
            <a:lvl7pPr marL="0" lvl="6" indent="0" algn="l" rtl="0">
              <a:spcBef>
                <a:spcPts val="0"/>
              </a:spcBef>
              <a:buNone/>
              <a:defRPr sz="100" b="0" i="0" u="none" strike="noStrike" cap="none">
                <a:latin typeface="Verdana"/>
                <a:ea typeface="Verdana"/>
                <a:cs typeface="Verdana"/>
                <a:sym typeface="Verdana"/>
              </a:defRPr>
            </a:lvl7pPr>
            <a:lvl8pPr marL="0" lvl="7" indent="0" algn="l" rtl="0">
              <a:spcBef>
                <a:spcPts val="0"/>
              </a:spcBef>
              <a:buNone/>
              <a:defRPr sz="100" b="0" i="0" u="none" strike="noStrike" cap="none">
                <a:latin typeface="Verdana"/>
                <a:ea typeface="Verdana"/>
                <a:cs typeface="Verdana"/>
                <a:sym typeface="Verdana"/>
              </a:defRPr>
            </a:lvl8pPr>
            <a:lvl9pPr marL="0" lvl="8" indent="0" algn="l" rtl="0">
              <a:spcBef>
                <a:spcPts val="0"/>
              </a:spcBef>
              <a:buNone/>
              <a:defRPr sz="100" b="0" i="0" u="none" strike="noStrike" cap="none">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299867107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icture  ">
  <p:cSld name="Title slide picture  ">
    <p:spTree>
      <p:nvGrpSpPr>
        <p:cNvPr id="1" name="Shape 121"/>
        <p:cNvGrpSpPr/>
        <p:nvPr/>
      </p:nvGrpSpPr>
      <p:grpSpPr>
        <a:xfrm>
          <a:off x="0" y="0"/>
          <a:ext cx="0" cy="0"/>
          <a:chOff x="0" y="0"/>
          <a:chExt cx="0" cy="0"/>
        </a:xfrm>
      </p:grpSpPr>
      <p:sp>
        <p:nvSpPr>
          <p:cNvPr id="122" name="Google Shape;122;g5f09267a33_1_256"/>
          <p:cNvSpPr>
            <a:spLocks noGrp="1"/>
          </p:cNvSpPr>
          <p:nvPr>
            <p:ph type="pic" idx="2"/>
          </p:nvPr>
        </p:nvSpPr>
        <p:spPr>
          <a:xfrm>
            <a:off x="108000" y="143999"/>
            <a:ext cx="8927400" cy="4567200"/>
          </a:xfrm>
          <a:prstGeom prst="rect">
            <a:avLst/>
          </a:prstGeom>
          <a:solidFill>
            <a:srgbClr val="D8D8D8"/>
          </a:solidFill>
          <a:ln>
            <a:noFill/>
          </a:ln>
        </p:spPr>
        <p:txBody>
          <a:bodyPr spcFirstLastPara="1" wrap="square" lIns="0" tIns="3528000" rIns="0" bIns="0" anchor="t"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2pPr>
            <a:lvl3pPr marR="0" lvl="2"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3pPr>
            <a:lvl4pPr marR="0" lvl="3"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4pPr>
            <a:lvl5pPr marR="0" lvl="4"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5pPr>
            <a:lvl6pPr marR="0" lvl="5"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3" name="Google Shape;123;g5f09267a33_1_256"/>
          <p:cNvSpPr txBox="1">
            <a:spLocks noGrp="1"/>
          </p:cNvSpPr>
          <p:nvPr>
            <p:ph type="subTitle" idx="1"/>
          </p:nvPr>
        </p:nvSpPr>
        <p:spPr>
          <a:xfrm>
            <a:off x="108000" y="4517220"/>
            <a:ext cx="8927400" cy="1826400"/>
          </a:xfrm>
          <a:prstGeom prst="rect">
            <a:avLst/>
          </a:prstGeom>
          <a:blipFill rotWithShape="1">
            <a:blip r:embed="rId2">
              <a:alphaModFix/>
            </a:blip>
            <a:stretch>
              <a:fillRect/>
            </a:stretch>
          </a:blipFill>
          <a:ln>
            <a:noFill/>
          </a:ln>
        </p:spPr>
        <p:txBody>
          <a:bodyPr spcFirstLastPara="1" wrap="square" lIns="471600" tIns="939600" rIns="3222000" bIns="0" anchor="t" anchorCtr="0">
            <a:noAutofit/>
          </a:bodyPr>
          <a:lstStyle>
            <a:lvl1pPr lvl="0" algn="l" rtl="0">
              <a:spcBef>
                <a:spcPts val="800"/>
              </a:spcBef>
              <a:spcAft>
                <a:spcPts val="0"/>
              </a:spcAft>
              <a:buClr>
                <a:schemeClr val="lt1"/>
              </a:buClr>
              <a:buSzPts val="1120"/>
              <a:buNone/>
              <a:defRPr sz="1400" cap="none">
                <a:solidFill>
                  <a:schemeClr val="lt1"/>
                </a:solidFill>
              </a:defRPr>
            </a:lvl1pPr>
            <a:lvl2pPr lvl="1" algn="ctr" rtl="0">
              <a:spcBef>
                <a:spcPts val="800"/>
              </a:spcBef>
              <a:spcAft>
                <a:spcPts val="0"/>
              </a:spcAft>
              <a:buClr>
                <a:srgbClr val="888888"/>
              </a:buClr>
              <a:buSzPts val="1280"/>
              <a:buNone/>
              <a:defRPr>
                <a:solidFill>
                  <a:srgbClr val="888888"/>
                </a:solidFill>
              </a:defRPr>
            </a:lvl2pPr>
            <a:lvl3pPr lvl="2" algn="ctr" rtl="0">
              <a:spcBef>
                <a:spcPts val="800"/>
              </a:spcBef>
              <a:spcAft>
                <a:spcPts val="0"/>
              </a:spcAft>
              <a:buClr>
                <a:srgbClr val="888888"/>
              </a:buClr>
              <a:buSzPts val="1280"/>
              <a:buNone/>
              <a:defRPr>
                <a:solidFill>
                  <a:srgbClr val="888888"/>
                </a:solidFill>
              </a:defRPr>
            </a:lvl3pPr>
            <a:lvl4pPr lvl="3" algn="ctr" rtl="0">
              <a:spcBef>
                <a:spcPts val="800"/>
              </a:spcBef>
              <a:spcAft>
                <a:spcPts val="0"/>
              </a:spcAft>
              <a:buClr>
                <a:srgbClr val="888888"/>
              </a:buClr>
              <a:buSzPts val="1280"/>
              <a:buNone/>
              <a:defRPr>
                <a:solidFill>
                  <a:srgbClr val="888888"/>
                </a:solidFill>
              </a:defRPr>
            </a:lvl4pPr>
            <a:lvl5pPr lvl="4" algn="ctr" rtl="0">
              <a:spcBef>
                <a:spcPts val="800"/>
              </a:spcBef>
              <a:spcAft>
                <a:spcPts val="0"/>
              </a:spcAft>
              <a:buClr>
                <a:srgbClr val="888888"/>
              </a:buClr>
              <a:buSzPts val="1280"/>
              <a:buNone/>
              <a:defRPr>
                <a:solidFill>
                  <a:srgbClr val="888888"/>
                </a:solidFill>
              </a:defRPr>
            </a:lvl5pPr>
            <a:lvl6pPr lvl="5" algn="ctr" rtl="0">
              <a:spcBef>
                <a:spcPts val="800"/>
              </a:spcBef>
              <a:spcAft>
                <a:spcPts val="0"/>
              </a:spcAft>
              <a:buClr>
                <a:srgbClr val="888888"/>
              </a:buClr>
              <a:buSzPts val="1280"/>
              <a:buNone/>
              <a:defRPr>
                <a:solidFill>
                  <a:srgbClr val="888888"/>
                </a:solidFill>
              </a:defRPr>
            </a:lvl6pPr>
            <a:lvl7pPr lvl="6" algn="ctr" rtl="0">
              <a:spcBef>
                <a:spcPts val="800"/>
              </a:spcBef>
              <a:spcAft>
                <a:spcPts val="0"/>
              </a:spcAft>
              <a:buClr>
                <a:srgbClr val="888888"/>
              </a:buClr>
              <a:buSzPts val="1280"/>
              <a:buNone/>
              <a:defRPr>
                <a:solidFill>
                  <a:srgbClr val="888888"/>
                </a:solidFill>
              </a:defRPr>
            </a:lvl7pPr>
            <a:lvl8pPr lvl="7" algn="ctr" rtl="0">
              <a:spcBef>
                <a:spcPts val="800"/>
              </a:spcBef>
              <a:spcAft>
                <a:spcPts val="0"/>
              </a:spcAft>
              <a:buClr>
                <a:srgbClr val="888888"/>
              </a:buClr>
              <a:buSzPts val="1280"/>
              <a:buNone/>
              <a:defRPr>
                <a:solidFill>
                  <a:srgbClr val="888888"/>
                </a:solidFill>
              </a:defRPr>
            </a:lvl8pPr>
            <a:lvl9pPr lvl="8" algn="ctr" rtl="0">
              <a:spcBef>
                <a:spcPts val="800"/>
              </a:spcBef>
              <a:spcAft>
                <a:spcPts val="0"/>
              </a:spcAft>
              <a:buClr>
                <a:srgbClr val="888888"/>
              </a:buClr>
              <a:buSzPts val="1280"/>
              <a:buNone/>
              <a:defRPr>
                <a:solidFill>
                  <a:srgbClr val="888888"/>
                </a:solidFill>
              </a:defRPr>
            </a:lvl9pPr>
          </a:lstStyle>
          <a:p>
            <a:endParaRPr/>
          </a:p>
        </p:txBody>
      </p:sp>
      <p:sp>
        <p:nvSpPr>
          <p:cNvPr id="124" name="Google Shape;124;g5f09267a33_1_256"/>
          <p:cNvSpPr txBox="1">
            <a:spLocks noGrp="1"/>
          </p:cNvSpPr>
          <p:nvPr>
            <p:ph type="ctrTitle"/>
          </p:nvPr>
        </p:nvSpPr>
        <p:spPr>
          <a:xfrm>
            <a:off x="445294" y="4808012"/>
            <a:ext cx="3572100" cy="613200"/>
          </a:xfrm>
          <a:prstGeom prst="rect">
            <a:avLst/>
          </a:prstGeom>
          <a:blipFill rotWithShape="1">
            <a:blip r:embed="rId3">
              <a:alphaModFix/>
            </a:blip>
            <a:stretch>
              <a:fillRect/>
            </a:stretch>
          </a:blipFill>
          <a:ln>
            <a:noFill/>
          </a:ln>
        </p:spPr>
        <p:txBody>
          <a:bodyPr spcFirstLastPara="1" wrap="square" lIns="0" tIns="144000" rIns="0" bIns="0" anchor="b" anchorCtr="0">
            <a:noAutofit/>
          </a:bodyPr>
          <a:lstStyle>
            <a:lvl1pPr lvl="0" algn="l" rtl="0">
              <a:lnSpc>
                <a:spcPct val="95000"/>
              </a:lnSpc>
              <a:spcBef>
                <a:spcPts val="0"/>
              </a:spcBef>
              <a:spcAft>
                <a:spcPts val="0"/>
              </a:spcAft>
              <a:buClr>
                <a:schemeClr val="lt1"/>
              </a:buClr>
              <a:buSzPts val="3200"/>
              <a:buFont typeface="Verdana"/>
              <a:buNone/>
              <a:defRPr sz="3200" b="1" cap="none">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g5f09267a33_1_256"/>
          <p:cNvSpPr txBox="1">
            <a:spLocks noGrp="1"/>
          </p:cNvSpPr>
          <p:nvPr>
            <p:ph type="body" idx="3"/>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dk1"/>
              </a:buClr>
              <a:buSzPts val="1440"/>
              <a:buFont typeface="Verdana"/>
              <a:buNone/>
              <a:defRPr sz="100"/>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126" name="Google Shape;126;g5f09267a33_1_256"/>
          <p:cNvSpPr txBox="1">
            <a:spLocks noGrp="1"/>
          </p:cNvSpPr>
          <p:nvPr>
            <p:ph type="body" idx="4"/>
          </p:nvPr>
        </p:nvSpPr>
        <p:spPr>
          <a:xfrm>
            <a:off x="448201" y="5824781"/>
            <a:ext cx="4770300" cy="173100"/>
          </a:xfrm>
          <a:prstGeom prst="rect">
            <a:avLst/>
          </a:prstGeom>
          <a:noFill/>
          <a:ln>
            <a:noFill/>
          </a:ln>
        </p:spPr>
        <p:txBody>
          <a:bodyPr spcFirstLastPara="1" wrap="square" lIns="21600" tIns="0" rIns="0" bIns="0" anchor="b" anchorCtr="0">
            <a:noAutofit/>
          </a:bodyPr>
          <a:lstStyle>
            <a:lvl1pPr marL="457200" lvl="0" indent="-228600" algn="l" rtl="0">
              <a:spcBef>
                <a:spcPts val="0"/>
              </a:spcBef>
              <a:spcAft>
                <a:spcPts val="0"/>
              </a:spcAft>
              <a:buClr>
                <a:schemeClr val="lt1"/>
              </a:buClr>
              <a:buSzPts val="880"/>
              <a:buFont typeface="Verdana"/>
              <a:buNone/>
              <a:defRPr sz="1100">
                <a:solidFill>
                  <a:schemeClr val="lt1"/>
                </a:solidFill>
              </a:defRPr>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228600" algn="l" rtl="0">
              <a:spcBef>
                <a:spcPts val="0"/>
              </a:spcBef>
              <a:spcAft>
                <a:spcPts val="0"/>
              </a:spcAft>
              <a:buClr>
                <a:schemeClr val="dk1"/>
              </a:buClr>
              <a:buSzPts val="560"/>
              <a:buNone/>
              <a:defRPr sz="700"/>
            </a:lvl6pPr>
            <a:lvl7pPr marL="3200400" lvl="6" indent="-228600" algn="l" rtl="0">
              <a:spcBef>
                <a:spcPts val="0"/>
              </a:spcBef>
              <a:spcAft>
                <a:spcPts val="0"/>
              </a:spcAft>
              <a:buClr>
                <a:schemeClr val="dk1"/>
              </a:buClr>
              <a:buSzPts val="560"/>
              <a:buNone/>
              <a:defRPr sz="700"/>
            </a:lvl7pPr>
            <a:lvl8pPr marL="3657600" lvl="7" indent="-228600" algn="l" rtl="0">
              <a:spcBef>
                <a:spcPts val="0"/>
              </a:spcBef>
              <a:spcAft>
                <a:spcPts val="0"/>
              </a:spcAft>
              <a:buClr>
                <a:schemeClr val="dk1"/>
              </a:buClr>
              <a:buSzPts val="560"/>
              <a:buNone/>
              <a:defRPr sz="700"/>
            </a:lvl8pPr>
            <a:lvl9pPr marL="4114800" lvl="8" indent="-228600" algn="l" rtl="0">
              <a:spcBef>
                <a:spcPts val="0"/>
              </a:spcBef>
              <a:spcAft>
                <a:spcPts val="0"/>
              </a:spcAft>
              <a:buClr>
                <a:schemeClr val="dk1"/>
              </a:buClr>
              <a:buSzPts val="560"/>
              <a:buNone/>
              <a:defRPr sz="700"/>
            </a:lvl9pPr>
          </a:lstStyle>
          <a:p>
            <a:endParaRPr/>
          </a:p>
        </p:txBody>
      </p:sp>
      <p:sp>
        <p:nvSpPr>
          <p:cNvPr id="127" name="Google Shape;127;g5f09267a33_1_256"/>
          <p:cNvSpPr txBox="1">
            <a:spLocks noGrp="1"/>
          </p:cNvSpPr>
          <p:nvPr>
            <p:ph type="body" idx="5"/>
          </p:nvPr>
        </p:nvSpPr>
        <p:spPr>
          <a:xfrm>
            <a:off x="448201" y="6012593"/>
            <a:ext cx="4770300" cy="172800"/>
          </a:xfrm>
          <a:prstGeom prst="rect">
            <a:avLst/>
          </a:prstGeom>
          <a:noFill/>
          <a:ln>
            <a:noFill/>
          </a:ln>
        </p:spPr>
        <p:txBody>
          <a:bodyPr spcFirstLastPara="1" wrap="square" lIns="21600" tIns="0" rIns="0" bIns="0" anchor="t" anchorCtr="0">
            <a:noAutofit/>
          </a:bodyPr>
          <a:lstStyle>
            <a:lvl1pPr marL="457200" lvl="0" indent="-228600" algn="l" rtl="0">
              <a:spcBef>
                <a:spcPts val="0"/>
              </a:spcBef>
              <a:spcAft>
                <a:spcPts val="0"/>
              </a:spcAft>
              <a:buClr>
                <a:schemeClr val="lt1"/>
              </a:buClr>
              <a:buSzPts val="880"/>
              <a:buFont typeface="Verdana"/>
              <a:buNone/>
              <a:defRPr sz="1100">
                <a:solidFill>
                  <a:schemeClr val="lt1"/>
                </a:solidFill>
              </a:defRPr>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228600" algn="l" rtl="0">
              <a:spcBef>
                <a:spcPts val="0"/>
              </a:spcBef>
              <a:spcAft>
                <a:spcPts val="0"/>
              </a:spcAft>
              <a:buClr>
                <a:schemeClr val="dk1"/>
              </a:buClr>
              <a:buSzPts val="560"/>
              <a:buNone/>
              <a:defRPr sz="700"/>
            </a:lvl6pPr>
            <a:lvl7pPr marL="3200400" lvl="6" indent="-228600" algn="l" rtl="0">
              <a:spcBef>
                <a:spcPts val="0"/>
              </a:spcBef>
              <a:spcAft>
                <a:spcPts val="0"/>
              </a:spcAft>
              <a:buClr>
                <a:schemeClr val="dk1"/>
              </a:buClr>
              <a:buSzPts val="560"/>
              <a:buNone/>
              <a:defRPr sz="700"/>
            </a:lvl7pPr>
            <a:lvl8pPr marL="3657600" lvl="7" indent="-228600" algn="l" rtl="0">
              <a:spcBef>
                <a:spcPts val="0"/>
              </a:spcBef>
              <a:spcAft>
                <a:spcPts val="0"/>
              </a:spcAft>
              <a:buClr>
                <a:schemeClr val="dk1"/>
              </a:buClr>
              <a:buSzPts val="560"/>
              <a:buNone/>
              <a:defRPr sz="700"/>
            </a:lvl8pPr>
            <a:lvl9pPr marL="4114800" lvl="8" indent="-228600" algn="l" rtl="0">
              <a:spcBef>
                <a:spcPts val="0"/>
              </a:spcBef>
              <a:spcAft>
                <a:spcPts val="0"/>
              </a:spcAft>
              <a:buClr>
                <a:schemeClr val="dk1"/>
              </a:buClr>
              <a:buSzPts val="560"/>
              <a:buNone/>
              <a:defRPr sz="700"/>
            </a:lvl9pPr>
          </a:lstStyle>
          <a:p>
            <a:endParaRPr/>
          </a:p>
        </p:txBody>
      </p:sp>
      <p:sp>
        <p:nvSpPr>
          <p:cNvPr id="128" name="Google Shape;128;g5f09267a33_1_256"/>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g5f09267a33_1_256"/>
          <p:cNvSpPr txBox="1">
            <a:spLocks noGrp="1"/>
          </p:cNvSpPr>
          <p:nvPr>
            <p:ph type="ftr" idx="11"/>
          </p:nvPr>
        </p:nvSpPr>
        <p:spPr>
          <a:xfrm>
            <a:off x="0" y="6912000"/>
            <a:ext cx="0" cy="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sz="1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g5f09267a33_1_256"/>
          <p:cNvSpPr txBox="1">
            <a:spLocks noGrp="1"/>
          </p:cNvSpPr>
          <p:nvPr>
            <p:ph type="sldNum" idx="12"/>
          </p:nvPr>
        </p:nvSpPr>
        <p:spPr>
          <a:xfrm>
            <a:off x="0" y="6912000"/>
            <a:ext cx="0" cy="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 b="0" i="0" u="none" strike="noStrike" cap="none">
                <a:latin typeface="Verdana"/>
                <a:ea typeface="Verdana"/>
                <a:cs typeface="Verdana"/>
                <a:sym typeface="Verdana"/>
              </a:defRPr>
            </a:lvl1pPr>
            <a:lvl2pPr marL="0" lvl="1" indent="0" algn="l" rtl="0">
              <a:spcBef>
                <a:spcPts val="0"/>
              </a:spcBef>
              <a:buNone/>
              <a:defRPr sz="100" b="0" i="0" u="none" strike="noStrike" cap="none">
                <a:latin typeface="Verdana"/>
                <a:ea typeface="Verdana"/>
                <a:cs typeface="Verdana"/>
                <a:sym typeface="Verdana"/>
              </a:defRPr>
            </a:lvl2pPr>
            <a:lvl3pPr marL="0" lvl="2" indent="0" algn="l" rtl="0">
              <a:spcBef>
                <a:spcPts val="0"/>
              </a:spcBef>
              <a:buNone/>
              <a:defRPr sz="100" b="0" i="0" u="none" strike="noStrike" cap="none">
                <a:latin typeface="Verdana"/>
                <a:ea typeface="Verdana"/>
                <a:cs typeface="Verdana"/>
                <a:sym typeface="Verdana"/>
              </a:defRPr>
            </a:lvl3pPr>
            <a:lvl4pPr marL="0" lvl="3" indent="0" algn="l" rtl="0">
              <a:spcBef>
                <a:spcPts val="0"/>
              </a:spcBef>
              <a:buNone/>
              <a:defRPr sz="100" b="0" i="0" u="none" strike="noStrike" cap="none">
                <a:latin typeface="Verdana"/>
                <a:ea typeface="Verdana"/>
                <a:cs typeface="Verdana"/>
                <a:sym typeface="Verdana"/>
              </a:defRPr>
            </a:lvl4pPr>
            <a:lvl5pPr marL="0" lvl="4" indent="0" algn="l" rtl="0">
              <a:spcBef>
                <a:spcPts val="0"/>
              </a:spcBef>
              <a:buNone/>
              <a:defRPr sz="100" b="0" i="0" u="none" strike="noStrike" cap="none">
                <a:latin typeface="Verdana"/>
                <a:ea typeface="Verdana"/>
                <a:cs typeface="Verdana"/>
                <a:sym typeface="Verdana"/>
              </a:defRPr>
            </a:lvl5pPr>
            <a:lvl6pPr marL="0" lvl="5" indent="0" algn="l" rtl="0">
              <a:spcBef>
                <a:spcPts val="0"/>
              </a:spcBef>
              <a:buNone/>
              <a:defRPr sz="100" b="0" i="0" u="none" strike="noStrike" cap="none">
                <a:latin typeface="Verdana"/>
                <a:ea typeface="Verdana"/>
                <a:cs typeface="Verdana"/>
                <a:sym typeface="Verdana"/>
              </a:defRPr>
            </a:lvl6pPr>
            <a:lvl7pPr marL="0" lvl="6" indent="0" algn="l" rtl="0">
              <a:spcBef>
                <a:spcPts val="0"/>
              </a:spcBef>
              <a:buNone/>
              <a:defRPr sz="100" b="0" i="0" u="none" strike="noStrike" cap="none">
                <a:latin typeface="Verdana"/>
                <a:ea typeface="Verdana"/>
                <a:cs typeface="Verdana"/>
                <a:sym typeface="Verdana"/>
              </a:defRPr>
            </a:lvl7pPr>
            <a:lvl8pPr marL="0" lvl="7" indent="0" algn="l" rtl="0">
              <a:spcBef>
                <a:spcPts val="0"/>
              </a:spcBef>
              <a:buNone/>
              <a:defRPr sz="100" b="0" i="0" u="none" strike="noStrike" cap="none">
                <a:latin typeface="Verdana"/>
                <a:ea typeface="Verdana"/>
                <a:cs typeface="Verdana"/>
                <a:sym typeface="Verdana"/>
              </a:defRPr>
            </a:lvl8pPr>
            <a:lvl9pPr marL="0" lvl="8" indent="0" algn="l" rtl="0">
              <a:spcBef>
                <a:spcPts val="0"/>
              </a:spcBef>
              <a:buNone/>
              <a:defRPr sz="100" b="0" i="0" u="none" strike="noStrike" cap="none">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43980690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1"/>
        <p:cNvGrpSpPr/>
        <p:nvPr/>
      </p:nvGrpSpPr>
      <p:grpSpPr>
        <a:xfrm>
          <a:off x="0" y="0"/>
          <a:ext cx="0" cy="0"/>
          <a:chOff x="0" y="0"/>
          <a:chExt cx="0" cy="0"/>
        </a:xfrm>
      </p:grpSpPr>
      <p:sp>
        <p:nvSpPr>
          <p:cNvPr id="132" name="Google Shape;132;g5f09267a33_1_266"/>
          <p:cNvSpPr txBox="1">
            <a:spLocks noGrp="1"/>
          </p:cNvSpPr>
          <p:nvPr>
            <p:ph type="body" idx="1"/>
          </p:nvPr>
        </p:nvSpPr>
        <p:spPr>
          <a:xfrm>
            <a:off x="445500" y="1457326"/>
            <a:ext cx="8250600" cy="44880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133" name="Google Shape;133;g5f09267a33_1_266"/>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5f09267a33_1_266"/>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g5f09267a33_1_266"/>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cxnSp>
        <p:nvCxnSpPr>
          <p:cNvPr id="136" name="Google Shape;136;g5f09267a33_1_266"/>
          <p:cNvCxnSpPr/>
          <p:nvPr/>
        </p:nvCxnSpPr>
        <p:spPr>
          <a:xfrm>
            <a:off x="445500" y="1356567"/>
            <a:ext cx="82512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68467839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37"/>
        <p:cNvGrpSpPr/>
        <p:nvPr/>
      </p:nvGrpSpPr>
      <p:grpSpPr>
        <a:xfrm>
          <a:off x="0" y="0"/>
          <a:ext cx="0" cy="0"/>
          <a:chOff x="0" y="0"/>
          <a:chExt cx="0" cy="0"/>
        </a:xfrm>
      </p:grpSpPr>
      <p:sp>
        <p:nvSpPr>
          <p:cNvPr id="138" name="Google Shape;138;g5f09267a33_1_272"/>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g5f09267a33_1_272"/>
          <p:cNvSpPr txBox="1">
            <a:spLocks noGrp="1"/>
          </p:cNvSpPr>
          <p:nvPr>
            <p:ph type="body" idx="1"/>
          </p:nvPr>
        </p:nvSpPr>
        <p:spPr>
          <a:xfrm>
            <a:off x="445500" y="1457325"/>
            <a:ext cx="3954000" cy="44895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140" name="Google Shape;140;g5f09267a33_1_272"/>
          <p:cNvSpPr txBox="1">
            <a:spLocks noGrp="1"/>
          </p:cNvSpPr>
          <p:nvPr>
            <p:ph type="body" idx="2"/>
          </p:nvPr>
        </p:nvSpPr>
        <p:spPr>
          <a:xfrm>
            <a:off x="4743450" y="1457325"/>
            <a:ext cx="3953100" cy="44895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141" name="Google Shape;141;g5f09267a33_1_272"/>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5f09267a33_1_272"/>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g5f09267a33_1_272"/>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pic>
        <p:nvPicPr>
          <p:cNvPr id="144" name="Google Shape;144;g5f09267a33_1_272"/>
          <p:cNvPicPr preferRelativeResize="0"/>
          <p:nvPr/>
        </p:nvPicPr>
        <p:blipFill rotWithShape="1">
          <a:blip r:embed="rId2">
            <a:alphaModFix/>
          </a:blip>
          <a:srcRect/>
          <a:stretch/>
        </p:blipFill>
        <p:spPr>
          <a:xfrm>
            <a:off x="7929000" y="6094632"/>
            <a:ext cx="1215000" cy="572225"/>
          </a:xfrm>
          <a:prstGeom prst="rect">
            <a:avLst/>
          </a:prstGeom>
          <a:noFill/>
          <a:ln>
            <a:noFill/>
          </a:ln>
        </p:spPr>
      </p:pic>
      <p:cxnSp>
        <p:nvCxnSpPr>
          <p:cNvPr id="145" name="Google Shape;145;g5f09267a33_1_272"/>
          <p:cNvCxnSpPr/>
          <p:nvPr/>
        </p:nvCxnSpPr>
        <p:spPr>
          <a:xfrm>
            <a:off x="4743450" y="1356567"/>
            <a:ext cx="3953100" cy="0"/>
          </a:xfrm>
          <a:prstGeom prst="straightConnector1">
            <a:avLst/>
          </a:prstGeom>
          <a:noFill/>
          <a:ln w="9525" cap="flat" cmpd="sng">
            <a:solidFill>
              <a:srgbClr val="7F7F7F"/>
            </a:solidFill>
            <a:prstDash val="solid"/>
            <a:round/>
            <a:headEnd type="none" w="sm" len="sm"/>
            <a:tailEnd type="none" w="sm" len="sm"/>
          </a:ln>
        </p:spPr>
      </p:cxnSp>
      <p:cxnSp>
        <p:nvCxnSpPr>
          <p:cNvPr id="146" name="Google Shape;146;g5f09267a33_1_272"/>
          <p:cNvCxnSpPr/>
          <p:nvPr/>
        </p:nvCxnSpPr>
        <p:spPr>
          <a:xfrm>
            <a:off x="445500" y="1356567"/>
            <a:ext cx="39540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37706562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II">
  <p:cSld name="Two Content II">
    <p:spTree>
      <p:nvGrpSpPr>
        <p:cNvPr id="1" name="Shape 147"/>
        <p:cNvGrpSpPr/>
        <p:nvPr/>
      </p:nvGrpSpPr>
      <p:grpSpPr>
        <a:xfrm>
          <a:off x="0" y="0"/>
          <a:ext cx="0" cy="0"/>
          <a:chOff x="0" y="0"/>
          <a:chExt cx="0" cy="0"/>
        </a:xfrm>
      </p:grpSpPr>
      <p:sp>
        <p:nvSpPr>
          <p:cNvPr id="148" name="Google Shape;148;g5f09267a33_1_282"/>
          <p:cNvSpPr txBox="1">
            <a:spLocks noGrp="1"/>
          </p:cNvSpPr>
          <p:nvPr>
            <p:ph type="body" idx="1"/>
          </p:nvPr>
        </p:nvSpPr>
        <p:spPr>
          <a:xfrm>
            <a:off x="445500" y="1458000"/>
            <a:ext cx="3954000" cy="55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440"/>
              <a:buNone/>
              <a:defRPr sz="18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149" name="Google Shape;149;g5f09267a33_1_282"/>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g5f09267a33_1_282"/>
          <p:cNvSpPr txBox="1">
            <a:spLocks noGrp="1"/>
          </p:cNvSpPr>
          <p:nvPr>
            <p:ph type="body" idx="2"/>
          </p:nvPr>
        </p:nvSpPr>
        <p:spPr>
          <a:xfrm>
            <a:off x="445500" y="2014946"/>
            <a:ext cx="3954000" cy="39318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151" name="Google Shape;151;g5f09267a33_1_282"/>
          <p:cNvSpPr txBox="1">
            <a:spLocks noGrp="1"/>
          </p:cNvSpPr>
          <p:nvPr>
            <p:ph type="body" idx="3"/>
          </p:nvPr>
        </p:nvSpPr>
        <p:spPr>
          <a:xfrm>
            <a:off x="4743450" y="2014945"/>
            <a:ext cx="3953100" cy="39318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152" name="Google Shape;152;g5f09267a33_1_282"/>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5f09267a33_1_282"/>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5f09267a33_1_282"/>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
        <p:nvSpPr>
          <p:cNvPr id="155" name="Google Shape;155;g5f09267a33_1_282"/>
          <p:cNvSpPr txBox="1">
            <a:spLocks noGrp="1"/>
          </p:cNvSpPr>
          <p:nvPr>
            <p:ph type="body" idx="4"/>
          </p:nvPr>
        </p:nvSpPr>
        <p:spPr>
          <a:xfrm>
            <a:off x="4743450" y="1458000"/>
            <a:ext cx="3953100" cy="5523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1440"/>
              <a:buNone/>
              <a:defRPr sz="18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cxnSp>
        <p:nvCxnSpPr>
          <p:cNvPr id="156" name="Google Shape;156;g5f09267a33_1_282"/>
          <p:cNvCxnSpPr/>
          <p:nvPr/>
        </p:nvCxnSpPr>
        <p:spPr>
          <a:xfrm>
            <a:off x="4743450" y="1356567"/>
            <a:ext cx="3953100" cy="0"/>
          </a:xfrm>
          <a:prstGeom prst="straightConnector1">
            <a:avLst/>
          </a:prstGeom>
          <a:noFill/>
          <a:ln w="9525" cap="flat" cmpd="sng">
            <a:solidFill>
              <a:srgbClr val="7F7F7F"/>
            </a:solidFill>
            <a:prstDash val="solid"/>
            <a:round/>
            <a:headEnd type="none" w="sm" len="sm"/>
            <a:tailEnd type="none" w="sm" len="sm"/>
          </a:ln>
        </p:spPr>
      </p:cxnSp>
      <p:cxnSp>
        <p:nvCxnSpPr>
          <p:cNvPr id="157" name="Google Shape;157;g5f09267a33_1_282"/>
          <p:cNvCxnSpPr/>
          <p:nvPr/>
        </p:nvCxnSpPr>
        <p:spPr>
          <a:xfrm>
            <a:off x="445500" y="1356567"/>
            <a:ext cx="39540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65591903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0"/>
        <p:cNvGrpSpPr/>
        <p:nvPr/>
      </p:nvGrpSpPr>
      <p:grpSpPr>
        <a:xfrm>
          <a:off x="0" y="0"/>
          <a:ext cx="0" cy="0"/>
          <a:chOff x="0" y="0"/>
          <a:chExt cx="0" cy="0"/>
        </a:xfrm>
      </p:grpSpPr>
      <p:sp>
        <p:nvSpPr>
          <p:cNvPr id="21" name="Google Shape;2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3" name="Google Shape;23;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58"/>
        <p:cNvGrpSpPr/>
        <p:nvPr/>
      </p:nvGrpSpPr>
      <p:grpSpPr>
        <a:xfrm>
          <a:off x="0" y="0"/>
          <a:ext cx="0" cy="0"/>
          <a:chOff x="0" y="0"/>
          <a:chExt cx="0" cy="0"/>
        </a:xfrm>
      </p:grpSpPr>
      <p:sp>
        <p:nvSpPr>
          <p:cNvPr id="159" name="Google Shape;159;g5f09267a33_1_293"/>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0" name="Google Shape;160;g5f09267a33_1_293"/>
          <p:cNvSpPr txBox="1">
            <a:spLocks noGrp="1"/>
          </p:cNvSpPr>
          <p:nvPr>
            <p:ph type="body" idx="1"/>
          </p:nvPr>
        </p:nvSpPr>
        <p:spPr>
          <a:xfrm>
            <a:off x="445499" y="1458000"/>
            <a:ext cx="2522700" cy="475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161" name="Google Shape;161;g5f09267a33_1_293"/>
          <p:cNvSpPr txBox="1">
            <a:spLocks noGrp="1"/>
          </p:cNvSpPr>
          <p:nvPr>
            <p:ph type="body" idx="2"/>
          </p:nvPr>
        </p:nvSpPr>
        <p:spPr>
          <a:xfrm>
            <a:off x="445498" y="1936221"/>
            <a:ext cx="25206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279400" algn="l" rtl="0">
              <a:spcBef>
                <a:spcPts val="800"/>
              </a:spcBef>
              <a:spcAft>
                <a:spcPts val="0"/>
              </a:spcAft>
              <a:buClr>
                <a:schemeClr val="dk1"/>
              </a:buClr>
              <a:buSzPts val="800"/>
              <a:buChar char="•"/>
              <a:defRPr sz="1000"/>
            </a:lvl8pPr>
            <a:lvl9pPr marL="4114800" lvl="8" indent="-279400" algn="l" rtl="0">
              <a:spcBef>
                <a:spcPts val="800"/>
              </a:spcBef>
              <a:spcAft>
                <a:spcPts val="0"/>
              </a:spcAft>
              <a:buClr>
                <a:schemeClr val="dk1"/>
              </a:buClr>
              <a:buSzPts val="800"/>
              <a:buChar char="•"/>
              <a:defRPr sz="1000"/>
            </a:lvl9pPr>
          </a:lstStyle>
          <a:p>
            <a:endParaRPr/>
          </a:p>
        </p:txBody>
      </p:sp>
      <p:sp>
        <p:nvSpPr>
          <p:cNvPr id="162" name="Google Shape;162;g5f09267a33_1_293"/>
          <p:cNvSpPr txBox="1">
            <a:spLocks noGrp="1"/>
          </p:cNvSpPr>
          <p:nvPr>
            <p:ph type="body" idx="3"/>
          </p:nvPr>
        </p:nvSpPr>
        <p:spPr>
          <a:xfrm>
            <a:off x="3311129" y="1457325"/>
            <a:ext cx="2521800" cy="475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163" name="Google Shape;163;g5f09267a33_1_293"/>
          <p:cNvSpPr txBox="1">
            <a:spLocks noGrp="1"/>
          </p:cNvSpPr>
          <p:nvPr>
            <p:ph type="body" idx="4"/>
          </p:nvPr>
        </p:nvSpPr>
        <p:spPr>
          <a:xfrm>
            <a:off x="3310200" y="1928082"/>
            <a:ext cx="25227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164" name="Google Shape;164;g5f09267a33_1_293"/>
          <p:cNvSpPr txBox="1">
            <a:spLocks noGrp="1"/>
          </p:cNvSpPr>
          <p:nvPr>
            <p:ph type="body" idx="5"/>
          </p:nvPr>
        </p:nvSpPr>
        <p:spPr>
          <a:xfrm>
            <a:off x="6177224" y="1457325"/>
            <a:ext cx="2520600" cy="475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165" name="Google Shape;165;g5f09267a33_1_293"/>
          <p:cNvSpPr txBox="1">
            <a:spLocks noGrp="1"/>
          </p:cNvSpPr>
          <p:nvPr>
            <p:ph type="body" idx="6"/>
          </p:nvPr>
        </p:nvSpPr>
        <p:spPr>
          <a:xfrm>
            <a:off x="6174900" y="1936212"/>
            <a:ext cx="25218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166" name="Google Shape;166;g5f09267a33_1_293"/>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g5f09267a33_1_293"/>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g5f09267a33_1_293"/>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cxnSp>
        <p:nvCxnSpPr>
          <p:cNvPr id="169" name="Google Shape;169;g5f09267a33_1_293"/>
          <p:cNvCxnSpPr/>
          <p:nvPr/>
        </p:nvCxnSpPr>
        <p:spPr>
          <a:xfrm>
            <a:off x="6177224" y="1356567"/>
            <a:ext cx="2520900" cy="0"/>
          </a:xfrm>
          <a:prstGeom prst="straightConnector1">
            <a:avLst/>
          </a:prstGeom>
          <a:noFill/>
          <a:ln w="9525" cap="flat" cmpd="sng">
            <a:solidFill>
              <a:srgbClr val="7F7F7F"/>
            </a:solidFill>
            <a:prstDash val="solid"/>
            <a:round/>
            <a:headEnd type="none" w="sm" len="sm"/>
            <a:tailEnd type="none" w="sm" len="sm"/>
          </a:ln>
        </p:spPr>
      </p:cxnSp>
      <p:cxnSp>
        <p:nvCxnSpPr>
          <p:cNvPr id="170" name="Google Shape;170;g5f09267a33_1_293"/>
          <p:cNvCxnSpPr/>
          <p:nvPr/>
        </p:nvCxnSpPr>
        <p:spPr>
          <a:xfrm>
            <a:off x="3310200" y="1356567"/>
            <a:ext cx="2521500" cy="0"/>
          </a:xfrm>
          <a:prstGeom prst="straightConnector1">
            <a:avLst/>
          </a:prstGeom>
          <a:noFill/>
          <a:ln w="9525" cap="flat" cmpd="sng">
            <a:solidFill>
              <a:srgbClr val="7F7F7F"/>
            </a:solidFill>
            <a:prstDash val="solid"/>
            <a:round/>
            <a:headEnd type="none" w="sm" len="sm"/>
            <a:tailEnd type="none" w="sm" len="sm"/>
          </a:ln>
        </p:spPr>
      </p:cxnSp>
      <p:sp>
        <p:nvSpPr>
          <p:cNvPr id="171" name="Google Shape;171;g5f09267a33_1_293"/>
          <p:cNvSpPr txBox="1">
            <a:spLocks noGrp="1"/>
          </p:cNvSpPr>
          <p:nvPr>
            <p:ph type="body" idx="7"/>
          </p:nvPr>
        </p:nvSpPr>
        <p:spPr>
          <a:xfrm>
            <a:off x="445501" y="5946775"/>
            <a:ext cx="5386200" cy="150900"/>
          </a:xfrm>
          <a:prstGeom prst="rect">
            <a:avLst/>
          </a:prstGeom>
          <a:noFill/>
          <a:ln>
            <a:noFill/>
          </a:ln>
        </p:spPr>
        <p:txBody>
          <a:bodyPr spcFirstLastPara="1" wrap="square" lIns="0" tIns="18000" rIns="0" bIns="0" anchor="t" anchorCtr="0">
            <a:noAutofit/>
          </a:bodyPr>
          <a:lstStyle>
            <a:lvl1pPr marL="457200" lvl="0" indent="-228600" algn="l" rtl="0">
              <a:spcBef>
                <a:spcPts val="0"/>
              </a:spcBef>
              <a:spcAft>
                <a:spcPts val="0"/>
              </a:spcAft>
              <a:buClr>
                <a:schemeClr val="dk1"/>
              </a:buClr>
              <a:buSzPts val="560"/>
              <a:buFont typeface="Verdana"/>
              <a:buNone/>
              <a:defRPr sz="700"/>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cxnSp>
        <p:nvCxnSpPr>
          <p:cNvPr id="172" name="Google Shape;172;g5f09267a33_1_293"/>
          <p:cNvCxnSpPr/>
          <p:nvPr/>
        </p:nvCxnSpPr>
        <p:spPr>
          <a:xfrm>
            <a:off x="445500" y="1356567"/>
            <a:ext cx="25227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180278094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on light blue">
  <p:cSld name="Title and Content on light blue">
    <p:spTree>
      <p:nvGrpSpPr>
        <p:cNvPr id="1" name="Shape 173"/>
        <p:cNvGrpSpPr/>
        <p:nvPr/>
      </p:nvGrpSpPr>
      <p:grpSpPr>
        <a:xfrm>
          <a:off x="0" y="0"/>
          <a:ext cx="0" cy="0"/>
          <a:chOff x="0" y="0"/>
          <a:chExt cx="0" cy="0"/>
        </a:xfrm>
      </p:grpSpPr>
      <p:sp>
        <p:nvSpPr>
          <p:cNvPr id="174" name="Google Shape;174;g5f09267a33_1_308"/>
          <p:cNvSpPr/>
          <p:nvPr/>
        </p:nvSpPr>
        <p:spPr>
          <a:xfrm>
            <a:off x="107950" y="146051"/>
            <a:ext cx="8926500" cy="6208200"/>
          </a:xfrm>
          <a:prstGeom prst="rect">
            <a:avLst/>
          </a:prstGeom>
          <a:solidFill>
            <a:srgbClr val="E1F2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175" name="Google Shape;175;g5f09267a33_1_308"/>
          <p:cNvSpPr txBox="1">
            <a:spLocks noGrp="1"/>
          </p:cNvSpPr>
          <p:nvPr>
            <p:ph type="body" idx="1"/>
          </p:nvPr>
        </p:nvSpPr>
        <p:spPr>
          <a:xfrm>
            <a:off x="445500" y="1457326"/>
            <a:ext cx="8245800" cy="44814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176" name="Google Shape;176;g5f09267a33_1_308"/>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g5f09267a33_1_308"/>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8" name="Google Shape;178;g5f09267a33_1_308"/>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pic>
        <p:nvPicPr>
          <p:cNvPr id="179" name="Google Shape;179;g5f09267a33_1_308"/>
          <p:cNvPicPr preferRelativeResize="0"/>
          <p:nvPr/>
        </p:nvPicPr>
        <p:blipFill rotWithShape="1">
          <a:blip r:embed="rId2">
            <a:alphaModFix/>
          </a:blip>
          <a:srcRect/>
          <a:stretch/>
        </p:blipFill>
        <p:spPr>
          <a:xfrm>
            <a:off x="7929000" y="6094632"/>
            <a:ext cx="1215000" cy="572225"/>
          </a:xfrm>
          <a:prstGeom prst="rect">
            <a:avLst/>
          </a:prstGeom>
          <a:noFill/>
          <a:ln>
            <a:noFill/>
          </a:ln>
        </p:spPr>
      </p:pic>
      <p:sp>
        <p:nvSpPr>
          <p:cNvPr id="180" name="Google Shape;180;g5f09267a33_1_308"/>
          <p:cNvSpPr txBox="1">
            <a:spLocks noGrp="1"/>
          </p:cNvSpPr>
          <p:nvPr>
            <p:ph type="title"/>
          </p:nvPr>
        </p:nvSpPr>
        <p:spPr>
          <a:xfrm>
            <a:off x="429300" y="423334"/>
            <a:ext cx="68712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81" name="Google Shape;181;g5f09267a33_1_308"/>
          <p:cNvCxnSpPr/>
          <p:nvPr/>
        </p:nvCxnSpPr>
        <p:spPr>
          <a:xfrm>
            <a:off x="445500" y="1356567"/>
            <a:ext cx="825120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45231947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and Content on light blue">
  <p:cSld name="1_Title and Content on light blue">
    <p:spTree>
      <p:nvGrpSpPr>
        <p:cNvPr id="1" name="Shape 182"/>
        <p:cNvGrpSpPr/>
        <p:nvPr/>
      </p:nvGrpSpPr>
      <p:grpSpPr>
        <a:xfrm>
          <a:off x="0" y="0"/>
          <a:ext cx="0" cy="0"/>
          <a:chOff x="0" y="0"/>
          <a:chExt cx="0" cy="0"/>
        </a:xfrm>
      </p:grpSpPr>
      <p:sp>
        <p:nvSpPr>
          <p:cNvPr id="183" name="Google Shape;183;g5f09267a33_1_317"/>
          <p:cNvSpPr/>
          <p:nvPr/>
        </p:nvSpPr>
        <p:spPr>
          <a:xfrm>
            <a:off x="107950" y="146051"/>
            <a:ext cx="8926500" cy="6208200"/>
          </a:xfrm>
          <a:prstGeom prst="rect">
            <a:avLst/>
          </a:prstGeom>
          <a:solidFill>
            <a:srgbClr val="E1F2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184" name="Google Shape;184;g5f09267a33_1_317"/>
          <p:cNvSpPr txBox="1">
            <a:spLocks noGrp="1"/>
          </p:cNvSpPr>
          <p:nvPr>
            <p:ph type="body" idx="1"/>
          </p:nvPr>
        </p:nvSpPr>
        <p:spPr>
          <a:xfrm>
            <a:off x="445500" y="1457326"/>
            <a:ext cx="8245800" cy="44814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185" name="Google Shape;185;g5f09267a33_1_317"/>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6" name="Google Shape;186;g5f09267a33_1_317"/>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g5f09267a33_1_317"/>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
        <p:nvSpPr>
          <p:cNvPr id="188" name="Google Shape;188;g5f09267a33_1_317"/>
          <p:cNvSpPr txBox="1">
            <a:spLocks noGrp="1"/>
          </p:cNvSpPr>
          <p:nvPr>
            <p:ph type="title"/>
          </p:nvPr>
        </p:nvSpPr>
        <p:spPr>
          <a:xfrm>
            <a:off x="429300" y="423334"/>
            <a:ext cx="68712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89" name="Google Shape;189;g5f09267a33_1_317"/>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143895087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wo Content on light blue">
  <p:cSld name="Two Content on light blue">
    <p:spTree>
      <p:nvGrpSpPr>
        <p:cNvPr id="1" name="Shape 190"/>
        <p:cNvGrpSpPr/>
        <p:nvPr/>
      </p:nvGrpSpPr>
      <p:grpSpPr>
        <a:xfrm>
          <a:off x="0" y="0"/>
          <a:ext cx="0" cy="0"/>
          <a:chOff x="0" y="0"/>
          <a:chExt cx="0" cy="0"/>
        </a:xfrm>
      </p:grpSpPr>
      <p:sp>
        <p:nvSpPr>
          <p:cNvPr id="191" name="Google Shape;191;g5f09267a33_1_325"/>
          <p:cNvSpPr/>
          <p:nvPr/>
        </p:nvSpPr>
        <p:spPr>
          <a:xfrm>
            <a:off x="107950" y="146051"/>
            <a:ext cx="8926500" cy="6208200"/>
          </a:xfrm>
          <a:prstGeom prst="rect">
            <a:avLst/>
          </a:prstGeom>
          <a:solidFill>
            <a:srgbClr val="E1F2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192" name="Google Shape;192;g5f09267a33_1_325"/>
          <p:cNvSpPr txBox="1">
            <a:spLocks noGrp="1"/>
          </p:cNvSpPr>
          <p:nvPr>
            <p:ph type="body" idx="1"/>
          </p:nvPr>
        </p:nvSpPr>
        <p:spPr>
          <a:xfrm>
            <a:off x="445500" y="1457325"/>
            <a:ext cx="3954000" cy="44895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193" name="Google Shape;193;g5f09267a33_1_325"/>
          <p:cNvSpPr txBox="1">
            <a:spLocks noGrp="1"/>
          </p:cNvSpPr>
          <p:nvPr>
            <p:ph type="body" idx="2"/>
          </p:nvPr>
        </p:nvSpPr>
        <p:spPr>
          <a:xfrm>
            <a:off x="4743450" y="1457325"/>
            <a:ext cx="3951900" cy="44895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194" name="Google Shape;194;g5f09267a33_1_325"/>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g5f09267a33_1_325"/>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5f09267a33_1_325"/>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
        <p:nvSpPr>
          <p:cNvPr id="197" name="Google Shape;197;g5f09267a33_1_325"/>
          <p:cNvSpPr txBox="1">
            <a:spLocks noGrp="1"/>
          </p:cNvSpPr>
          <p:nvPr>
            <p:ph type="title"/>
          </p:nvPr>
        </p:nvSpPr>
        <p:spPr>
          <a:xfrm>
            <a:off x="429300"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98" name="Google Shape;198;g5f09267a33_1_325"/>
          <p:cNvCxnSpPr/>
          <p:nvPr/>
        </p:nvCxnSpPr>
        <p:spPr>
          <a:xfrm>
            <a:off x="4743450" y="1356567"/>
            <a:ext cx="3953100" cy="0"/>
          </a:xfrm>
          <a:prstGeom prst="straightConnector1">
            <a:avLst/>
          </a:prstGeom>
          <a:noFill/>
          <a:ln w="9525" cap="flat" cmpd="sng">
            <a:solidFill>
              <a:srgbClr val="7F7F7F"/>
            </a:solidFill>
            <a:prstDash val="solid"/>
            <a:round/>
            <a:headEnd type="none" w="sm" len="sm"/>
            <a:tailEnd type="none" w="sm" len="sm"/>
          </a:ln>
        </p:spPr>
      </p:cxnSp>
      <p:cxnSp>
        <p:nvCxnSpPr>
          <p:cNvPr id="199" name="Google Shape;199;g5f09267a33_1_325"/>
          <p:cNvCxnSpPr/>
          <p:nvPr/>
        </p:nvCxnSpPr>
        <p:spPr>
          <a:xfrm>
            <a:off x="445500" y="1356567"/>
            <a:ext cx="3954000" cy="0"/>
          </a:xfrm>
          <a:prstGeom prst="straightConnector1">
            <a:avLst/>
          </a:prstGeom>
          <a:noFill/>
          <a:ln w="9525" cap="flat" cmpd="sng">
            <a:solidFill>
              <a:srgbClr val="7F7F7F"/>
            </a:solidFill>
            <a:prstDash val="solid"/>
            <a:round/>
            <a:headEnd type="none" w="sm" len="sm"/>
            <a:tailEnd type="none" w="sm" len="sm"/>
          </a:ln>
        </p:spPr>
      </p:cxnSp>
      <p:pic>
        <p:nvPicPr>
          <p:cNvPr id="200" name="Google Shape;200;g5f09267a33_1_325"/>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34623860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II on light blue">
  <p:cSld name="Two Content II on light blue">
    <p:spTree>
      <p:nvGrpSpPr>
        <p:cNvPr id="1" name="Shape 201"/>
        <p:cNvGrpSpPr/>
        <p:nvPr/>
      </p:nvGrpSpPr>
      <p:grpSpPr>
        <a:xfrm>
          <a:off x="0" y="0"/>
          <a:ext cx="0" cy="0"/>
          <a:chOff x="0" y="0"/>
          <a:chExt cx="0" cy="0"/>
        </a:xfrm>
      </p:grpSpPr>
      <p:sp>
        <p:nvSpPr>
          <p:cNvPr id="202" name="Google Shape;202;g5f09267a33_1_336"/>
          <p:cNvSpPr/>
          <p:nvPr/>
        </p:nvSpPr>
        <p:spPr>
          <a:xfrm>
            <a:off x="107950" y="146051"/>
            <a:ext cx="8889600" cy="6208200"/>
          </a:xfrm>
          <a:prstGeom prst="rect">
            <a:avLst/>
          </a:prstGeom>
          <a:solidFill>
            <a:srgbClr val="E1F2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203" name="Google Shape;203;g5f09267a33_1_336"/>
          <p:cNvSpPr txBox="1">
            <a:spLocks noGrp="1"/>
          </p:cNvSpPr>
          <p:nvPr>
            <p:ph type="body" idx="1"/>
          </p:nvPr>
        </p:nvSpPr>
        <p:spPr>
          <a:xfrm>
            <a:off x="445500" y="1458000"/>
            <a:ext cx="3954000" cy="55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440"/>
              <a:buNone/>
              <a:defRPr sz="18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204" name="Google Shape;204;g5f09267a33_1_336"/>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g5f09267a33_1_336"/>
          <p:cNvSpPr txBox="1">
            <a:spLocks noGrp="1"/>
          </p:cNvSpPr>
          <p:nvPr>
            <p:ph type="body" idx="2"/>
          </p:nvPr>
        </p:nvSpPr>
        <p:spPr>
          <a:xfrm>
            <a:off x="445500" y="2014946"/>
            <a:ext cx="3954000" cy="39318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06" name="Google Shape;206;g5f09267a33_1_336"/>
          <p:cNvSpPr txBox="1">
            <a:spLocks noGrp="1"/>
          </p:cNvSpPr>
          <p:nvPr>
            <p:ph type="body" idx="3"/>
          </p:nvPr>
        </p:nvSpPr>
        <p:spPr>
          <a:xfrm>
            <a:off x="4743450" y="2014945"/>
            <a:ext cx="3953100" cy="39318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07" name="Google Shape;207;g5f09267a33_1_336"/>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g5f09267a33_1_336"/>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9" name="Google Shape;209;g5f09267a33_1_336"/>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
        <p:nvSpPr>
          <p:cNvPr id="210" name="Google Shape;210;g5f09267a33_1_336"/>
          <p:cNvSpPr txBox="1">
            <a:spLocks noGrp="1"/>
          </p:cNvSpPr>
          <p:nvPr>
            <p:ph type="body" idx="4"/>
          </p:nvPr>
        </p:nvSpPr>
        <p:spPr>
          <a:xfrm>
            <a:off x="4743450" y="1458000"/>
            <a:ext cx="3953100" cy="5523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1440"/>
              <a:buNone/>
              <a:defRPr sz="18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cxnSp>
        <p:nvCxnSpPr>
          <p:cNvPr id="211" name="Google Shape;211;g5f09267a33_1_336"/>
          <p:cNvCxnSpPr/>
          <p:nvPr/>
        </p:nvCxnSpPr>
        <p:spPr>
          <a:xfrm>
            <a:off x="4743450" y="1356567"/>
            <a:ext cx="3953100" cy="0"/>
          </a:xfrm>
          <a:prstGeom prst="straightConnector1">
            <a:avLst/>
          </a:prstGeom>
          <a:noFill/>
          <a:ln w="9525" cap="flat" cmpd="sng">
            <a:solidFill>
              <a:srgbClr val="7F7F7F"/>
            </a:solidFill>
            <a:prstDash val="solid"/>
            <a:round/>
            <a:headEnd type="none" w="sm" len="sm"/>
            <a:tailEnd type="none" w="sm" len="sm"/>
          </a:ln>
        </p:spPr>
      </p:cxnSp>
      <p:cxnSp>
        <p:nvCxnSpPr>
          <p:cNvPr id="212" name="Google Shape;212;g5f09267a33_1_336"/>
          <p:cNvCxnSpPr/>
          <p:nvPr/>
        </p:nvCxnSpPr>
        <p:spPr>
          <a:xfrm>
            <a:off x="445500" y="1356567"/>
            <a:ext cx="3954000" cy="0"/>
          </a:xfrm>
          <a:prstGeom prst="straightConnector1">
            <a:avLst/>
          </a:prstGeom>
          <a:noFill/>
          <a:ln w="9525" cap="flat" cmpd="sng">
            <a:solidFill>
              <a:srgbClr val="7F7F7F"/>
            </a:solidFill>
            <a:prstDash val="solid"/>
            <a:round/>
            <a:headEnd type="none" w="sm" len="sm"/>
            <a:tailEnd type="none" w="sm" len="sm"/>
          </a:ln>
        </p:spPr>
      </p:cxnSp>
      <p:pic>
        <p:nvPicPr>
          <p:cNvPr id="213" name="Google Shape;213;g5f09267a33_1_336"/>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258958640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Content on light blue">
  <p:cSld name="Three Content on light blue">
    <p:spTree>
      <p:nvGrpSpPr>
        <p:cNvPr id="1" name="Shape 214"/>
        <p:cNvGrpSpPr/>
        <p:nvPr/>
      </p:nvGrpSpPr>
      <p:grpSpPr>
        <a:xfrm>
          <a:off x="0" y="0"/>
          <a:ext cx="0" cy="0"/>
          <a:chOff x="0" y="0"/>
          <a:chExt cx="0" cy="0"/>
        </a:xfrm>
      </p:grpSpPr>
      <p:sp>
        <p:nvSpPr>
          <p:cNvPr id="215" name="Google Shape;215;g5f09267a33_1_349"/>
          <p:cNvSpPr/>
          <p:nvPr/>
        </p:nvSpPr>
        <p:spPr>
          <a:xfrm>
            <a:off x="107950" y="144000"/>
            <a:ext cx="8926500" cy="6208200"/>
          </a:xfrm>
          <a:prstGeom prst="rect">
            <a:avLst/>
          </a:prstGeom>
          <a:solidFill>
            <a:srgbClr val="E1F2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216" name="Google Shape;216;g5f09267a33_1_349"/>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g5f09267a33_1_349"/>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8" name="Google Shape;218;g5f09267a33_1_349"/>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9" name="Google Shape;219;g5f09267a33_1_349"/>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
        <p:nvSpPr>
          <p:cNvPr id="220" name="Google Shape;220;g5f09267a33_1_349"/>
          <p:cNvSpPr txBox="1">
            <a:spLocks noGrp="1"/>
          </p:cNvSpPr>
          <p:nvPr>
            <p:ph type="body" idx="1"/>
          </p:nvPr>
        </p:nvSpPr>
        <p:spPr>
          <a:xfrm>
            <a:off x="447675" y="1458000"/>
            <a:ext cx="2521800" cy="475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221" name="Google Shape;221;g5f09267a33_1_349"/>
          <p:cNvSpPr txBox="1">
            <a:spLocks noGrp="1"/>
          </p:cNvSpPr>
          <p:nvPr>
            <p:ph type="body" idx="2"/>
          </p:nvPr>
        </p:nvSpPr>
        <p:spPr>
          <a:xfrm>
            <a:off x="445499" y="1936221"/>
            <a:ext cx="25218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279400" algn="l" rtl="0">
              <a:spcBef>
                <a:spcPts val="800"/>
              </a:spcBef>
              <a:spcAft>
                <a:spcPts val="0"/>
              </a:spcAft>
              <a:buClr>
                <a:schemeClr val="dk1"/>
              </a:buClr>
              <a:buSzPts val="800"/>
              <a:buChar char="•"/>
              <a:defRPr sz="1000"/>
            </a:lvl8pPr>
            <a:lvl9pPr marL="4114800" lvl="8" indent="-279400" algn="l" rtl="0">
              <a:spcBef>
                <a:spcPts val="800"/>
              </a:spcBef>
              <a:spcAft>
                <a:spcPts val="0"/>
              </a:spcAft>
              <a:buClr>
                <a:schemeClr val="dk1"/>
              </a:buClr>
              <a:buSzPts val="800"/>
              <a:buChar char="•"/>
              <a:defRPr sz="1000"/>
            </a:lvl9pPr>
          </a:lstStyle>
          <a:p>
            <a:endParaRPr/>
          </a:p>
        </p:txBody>
      </p:sp>
      <p:sp>
        <p:nvSpPr>
          <p:cNvPr id="222" name="Google Shape;222;g5f09267a33_1_349"/>
          <p:cNvSpPr txBox="1">
            <a:spLocks noGrp="1"/>
          </p:cNvSpPr>
          <p:nvPr>
            <p:ph type="body" idx="3"/>
          </p:nvPr>
        </p:nvSpPr>
        <p:spPr>
          <a:xfrm>
            <a:off x="3310200" y="1457325"/>
            <a:ext cx="2521500" cy="475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223" name="Google Shape;223;g5f09267a33_1_349"/>
          <p:cNvSpPr txBox="1">
            <a:spLocks noGrp="1"/>
          </p:cNvSpPr>
          <p:nvPr>
            <p:ph type="body" idx="4"/>
          </p:nvPr>
        </p:nvSpPr>
        <p:spPr>
          <a:xfrm>
            <a:off x="3311128" y="1936211"/>
            <a:ext cx="25206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24" name="Google Shape;224;g5f09267a33_1_349"/>
          <p:cNvSpPr txBox="1">
            <a:spLocks noGrp="1"/>
          </p:cNvSpPr>
          <p:nvPr>
            <p:ph type="body" idx="5"/>
          </p:nvPr>
        </p:nvSpPr>
        <p:spPr>
          <a:xfrm>
            <a:off x="6173459" y="1457325"/>
            <a:ext cx="2523000" cy="475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225" name="Google Shape;225;g5f09267a33_1_349"/>
          <p:cNvSpPr txBox="1">
            <a:spLocks noGrp="1"/>
          </p:cNvSpPr>
          <p:nvPr>
            <p:ph type="body" idx="6"/>
          </p:nvPr>
        </p:nvSpPr>
        <p:spPr>
          <a:xfrm>
            <a:off x="6174581" y="1936212"/>
            <a:ext cx="25218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26" name="Google Shape;226;g5f09267a33_1_349"/>
          <p:cNvSpPr txBox="1">
            <a:spLocks noGrp="1"/>
          </p:cNvSpPr>
          <p:nvPr>
            <p:ph type="body" idx="7"/>
          </p:nvPr>
        </p:nvSpPr>
        <p:spPr>
          <a:xfrm>
            <a:off x="448200" y="5946775"/>
            <a:ext cx="5383500" cy="150900"/>
          </a:xfrm>
          <a:prstGeom prst="rect">
            <a:avLst/>
          </a:prstGeom>
          <a:noFill/>
          <a:ln>
            <a:noFill/>
          </a:ln>
        </p:spPr>
        <p:txBody>
          <a:bodyPr spcFirstLastPara="1" wrap="square" lIns="0" tIns="18000" rIns="0" bIns="0" anchor="t" anchorCtr="0">
            <a:noAutofit/>
          </a:bodyPr>
          <a:lstStyle>
            <a:lvl1pPr marL="457200" lvl="0" indent="-228600" algn="l" rtl="0">
              <a:spcBef>
                <a:spcPts val="0"/>
              </a:spcBef>
              <a:spcAft>
                <a:spcPts val="0"/>
              </a:spcAft>
              <a:buClr>
                <a:schemeClr val="dk1"/>
              </a:buClr>
              <a:buSzPts val="560"/>
              <a:buFont typeface="Verdana"/>
              <a:buNone/>
              <a:defRPr sz="700"/>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cxnSp>
        <p:nvCxnSpPr>
          <p:cNvPr id="227" name="Google Shape;227;g5f09267a33_1_349"/>
          <p:cNvCxnSpPr/>
          <p:nvPr/>
        </p:nvCxnSpPr>
        <p:spPr>
          <a:xfrm>
            <a:off x="6174581" y="1356567"/>
            <a:ext cx="2523600" cy="0"/>
          </a:xfrm>
          <a:prstGeom prst="straightConnector1">
            <a:avLst/>
          </a:prstGeom>
          <a:noFill/>
          <a:ln w="9525" cap="flat" cmpd="sng">
            <a:solidFill>
              <a:srgbClr val="7F7F7F"/>
            </a:solidFill>
            <a:prstDash val="solid"/>
            <a:round/>
            <a:headEnd type="none" w="sm" len="sm"/>
            <a:tailEnd type="none" w="sm" len="sm"/>
          </a:ln>
        </p:spPr>
      </p:cxnSp>
      <p:cxnSp>
        <p:nvCxnSpPr>
          <p:cNvPr id="228" name="Google Shape;228;g5f09267a33_1_349"/>
          <p:cNvCxnSpPr/>
          <p:nvPr/>
        </p:nvCxnSpPr>
        <p:spPr>
          <a:xfrm>
            <a:off x="3311128" y="1356567"/>
            <a:ext cx="2520600" cy="0"/>
          </a:xfrm>
          <a:prstGeom prst="straightConnector1">
            <a:avLst/>
          </a:prstGeom>
          <a:noFill/>
          <a:ln w="9525" cap="flat" cmpd="sng">
            <a:solidFill>
              <a:srgbClr val="7F7F7F"/>
            </a:solidFill>
            <a:prstDash val="solid"/>
            <a:round/>
            <a:headEnd type="none" w="sm" len="sm"/>
            <a:tailEnd type="none" w="sm" len="sm"/>
          </a:ln>
        </p:spPr>
      </p:cxnSp>
      <p:cxnSp>
        <p:nvCxnSpPr>
          <p:cNvPr id="229" name="Google Shape;229;g5f09267a33_1_349"/>
          <p:cNvCxnSpPr/>
          <p:nvPr/>
        </p:nvCxnSpPr>
        <p:spPr>
          <a:xfrm>
            <a:off x="445500" y="1356567"/>
            <a:ext cx="2520600" cy="0"/>
          </a:xfrm>
          <a:prstGeom prst="straightConnector1">
            <a:avLst/>
          </a:prstGeom>
          <a:noFill/>
          <a:ln w="9525" cap="flat" cmpd="sng">
            <a:solidFill>
              <a:srgbClr val="7F7F7F"/>
            </a:solidFill>
            <a:prstDash val="solid"/>
            <a:round/>
            <a:headEnd type="none" w="sm" len="sm"/>
            <a:tailEnd type="none" w="sm" len="sm"/>
          </a:ln>
        </p:spPr>
      </p:cxnSp>
      <p:pic>
        <p:nvPicPr>
          <p:cNvPr id="230" name="Google Shape;230;g5f09267a33_1_349"/>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191916808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on grey">
  <p:cSld name="Title and Content on grey">
    <p:spTree>
      <p:nvGrpSpPr>
        <p:cNvPr id="1" name="Shape 231"/>
        <p:cNvGrpSpPr/>
        <p:nvPr/>
      </p:nvGrpSpPr>
      <p:grpSpPr>
        <a:xfrm>
          <a:off x="0" y="0"/>
          <a:ext cx="0" cy="0"/>
          <a:chOff x="0" y="0"/>
          <a:chExt cx="0" cy="0"/>
        </a:xfrm>
      </p:grpSpPr>
      <p:sp>
        <p:nvSpPr>
          <p:cNvPr id="232" name="Google Shape;232;g5f09267a33_1_366"/>
          <p:cNvSpPr/>
          <p:nvPr/>
        </p:nvSpPr>
        <p:spPr>
          <a:xfrm>
            <a:off x="107950" y="144000"/>
            <a:ext cx="8926500" cy="6208200"/>
          </a:xfrm>
          <a:prstGeom prst="rect">
            <a:avLst/>
          </a:prstGeom>
          <a:solidFill>
            <a:srgbClr val="E5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233" name="Google Shape;233;g5f09267a33_1_366"/>
          <p:cNvSpPr txBox="1">
            <a:spLocks noGrp="1"/>
          </p:cNvSpPr>
          <p:nvPr>
            <p:ph type="body" idx="1"/>
          </p:nvPr>
        </p:nvSpPr>
        <p:spPr>
          <a:xfrm>
            <a:off x="445500" y="1457326"/>
            <a:ext cx="8245800" cy="44958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234" name="Google Shape;234;g5f09267a33_1_366"/>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g5f09267a33_1_366"/>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6" name="Google Shape;236;g5f09267a33_1_366"/>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
        <p:nvSpPr>
          <p:cNvPr id="237" name="Google Shape;237;g5f09267a33_1_366"/>
          <p:cNvSpPr txBox="1">
            <a:spLocks noGrp="1"/>
          </p:cNvSpPr>
          <p:nvPr>
            <p:ph type="title"/>
          </p:nvPr>
        </p:nvSpPr>
        <p:spPr>
          <a:xfrm>
            <a:off x="429300"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38" name="Google Shape;238;g5f09267a33_1_366"/>
          <p:cNvCxnSpPr/>
          <p:nvPr/>
        </p:nvCxnSpPr>
        <p:spPr>
          <a:xfrm>
            <a:off x="445500" y="1356567"/>
            <a:ext cx="8251200" cy="0"/>
          </a:xfrm>
          <a:prstGeom prst="straightConnector1">
            <a:avLst/>
          </a:prstGeom>
          <a:noFill/>
          <a:ln w="9525" cap="flat" cmpd="sng">
            <a:solidFill>
              <a:srgbClr val="7F7F7F"/>
            </a:solidFill>
            <a:prstDash val="solid"/>
            <a:round/>
            <a:headEnd type="none" w="sm" len="sm"/>
            <a:tailEnd type="none" w="sm" len="sm"/>
          </a:ln>
        </p:spPr>
      </p:cxnSp>
      <p:pic>
        <p:nvPicPr>
          <p:cNvPr id="239" name="Google Shape;239;g5f09267a33_1_366"/>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249507434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wo Content on grey">
  <p:cSld name="Two Content on grey">
    <p:spTree>
      <p:nvGrpSpPr>
        <p:cNvPr id="1" name="Shape 240"/>
        <p:cNvGrpSpPr/>
        <p:nvPr/>
      </p:nvGrpSpPr>
      <p:grpSpPr>
        <a:xfrm>
          <a:off x="0" y="0"/>
          <a:ext cx="0" cy="0"/>
          <a:chOff x="0" y="0"/>
          <a:chExt cx="0" cy="0"/>
        </a:xfrm>
      </p:grpSpPr>
      <p:sp>
        <p:nvSpPr>
          <p:cNvPr id="241" name="Google Shape;241;g5f09267a33_1_375"/>
          <p:cNvSpPr/>
          <p:nvPr/>
        </p:nvSpPr>
        <p:spPr>
          <a:xfrm>
            <a:off x="107950" y="144000"/>
            <a:ext cx="8926500" cy="6208200"/>
          </a:xfrm>
          <a:prstGeom prst="rect">
            <a:avLst/>
          </a:prstGeom>
          <a:solidFill>
            <a:srgbClr val="E5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242" name="Google Shape;242;g5f09267a33_1_375"/>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3" name="Google Shape;243;g5f09267a33_1_375"/>
          <p:cNvSpPr txBox="1">
            <a:spLocks noGrp="1"/>
          </p:cNvSpPr>
          <p:nvPr>
            <p:ph type="body" idx="1"/>
          </p:nvPr>
        </p:nvSpPr>
        <p:spPr>
          <a:xfrm>
            <a:off x="445500" y="1457325"/>
            <a:ext cx="3954000" cy="44895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44" name="Google Shape;244;g5f09267a33_1_375"/>
          <p:cNvSpPr txBox="1">
            <a:spLocks noGrp="1"/>
          </p:cNvSpPr>
          <p:nvPr>
            <p:ph type="body" idx="2"/>
          </p:nvPr>
        </p:nvSpPr>
        <p:spPr>
          <a:xfrm>
            <a:off x="4743450" y="1457325"/>
            <a:ext cx="3953100" cy="44895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45" name="Google Shape;245;g5f09267a33_1_375"/>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6" name="Google Shape;246;g5f09267a33_1_375"/>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7" name="Google Shape;247;g5f09267a33_1_375"/>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cxnSp>
        <p:nvCxnSpPr>
          <p:cNvPr id="248" name="Google Shape;248;g5f09267a33_1_375"/>
          <p:cNvCxnSpPr/>
          <p:nvPr/>
        </p:nvCxnSpPr>
        <p:spPr>
          <a:xfrm>
            <a:off x="4743450" y="1356567"/>
            <a:ext cx="3953100" cy="0"/>
          </a:xfrm>
          <a:prstGeom prst="straightConnector1">
            <a:avLst/>
          </a:prstGeom>
          <a:noFill/>
          <a:ln w="9525" cap="flat" cmpd="sng">
            <a:solidFill>
              <a:srgbClr val="7F7F7F"/>
            </a:solidFill>
            <a:prstDash val="solid"/>
            <a:round/>
            <a:headEnd type="none" w="sm" len="sm"/>
            <a:tailEnd type="none" w="sm" len="sm"/>
          </a:ln>
        </p:spPr>
      </p:cxnSp>
      <p:cxnSp>
        <p:nvCxnSpPr>
          <p:cNvPr id="249" name="Google Shape;249;g5f09267a33_1_375"/>
          <p:cNvCxnSpPr/>
          <p:nvPr/>
        </p:nvCxnSpPr>
        <p:spPr>
          <a:xfrm>
            <a:off x="445500" y="1356567"/>
            <a:ext cx="3954000" cy="0"/>
          </a:xfrm>
          <a:prstGeom prst="straightConnector1">
            <a:avLst/>
          </a:prstGeom>
          <a:noFill/>
          <a:ln w="9525" cap="flat" cmpd="sng">
            <a:solidFill>
              <a:srgbClr val="7F7F7F"/>
            </a:solidFill>
            <a:prstDash val="solid"/>
            <a:round/>
            <a:headEnd type="none" w="sm" len="sm"/>
            <a:tailEnd type="none" w="sm" len="sm"/>
          </a:ln>
        </p:spPr>
      </p:cxnSp>
      <p:pic>
        <p:nvPicPr>
          <p:cNvPr id="250" name="Google Shape;250;g5f09267a33_1_375"/>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424318045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II on grey">
  <p:cSld name="Two Content II on grey">
    <p:spTree>
      <p:nvGrpSpPr>
        <p:cNvPr id="1" name="Shape 251"/>
        <p:cNvGrpSpPr/>
        <p:nvPr/>
      </p:nvGrpSpPr>
      <p:grpSpPr>
        <a:xfrm>
          <a:off x="0" y="0"/>
          <a:ext cx="0" cy="0"/>
          <a:chOff x="0" y="0"/>
          <a:chExt cx="0" cy="0"/>
        </a:xfrm>
      </p:grpSpPr>
      <p:sp>
        <p:nvSpPr>
          <p:cNvPr id="252" name="Google Shape;252;g5f09267a33_1_386"/>
          <p:cNvSpPr/>
          <p:nvPr/>
        </p:nvSpPr>
        <p:spPr>
          <a:xfrm>
            <a:off x="107950" y="144000"/>
            <a:ext cx="8926500" cy="6208200"/>
          </a:xfrm>
          <a:prstGeom prst="rect">
            <a:avLst/>
          </a:prstGeom>
          <a:solidFill>
            <a:srgbClr val="E5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253" name="Google Shape;253;g5f09267a33_1_386"/>
          <p:cNvSpPr txBox="1">
            <a:spLocks noGrp="1"/>
          </p:cNvSpPr>
          <p:nvPr>
            <p:ph type="body" idx="1"/>
          </p:nvPr>
        </p:nvSpPr>
        <p:spPr>
          <a:xfrm>
            <a:off x="445500" y="1458000"/>
            <a:ext cx="3954000" cy="55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1440"/>
              <a:buNone/>
              <a:defRPr sz="18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254" name="Google Shape;254;g5f09267a33_1_386"/>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5" name="Google Shape;255;g5f09267a33_1_386"/>
          <p:cNvSpPr txBox="1">
            <a:spLocks noGrp="1"/>
          </p:cNvSpPr>
          <p:nvPr>
            <p:ph type="body" idx="2"/>
          </p:nvPr>
        </p:nvSpPr>
        <p:spPr>
          <a:xfrm>
            <a:off x="445500" y="2014946"/>
            <a:ext cx="3954000" cy="39318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56" name="Google Shape;256;g5f09267a33_1_386"/>
          <p:cNvSpPr txBox="1">
            <a:spLocks noGrp="1"/>
          </p:cNvSpPr>
          <p:nvPr>
            <p:ph type="body" idx="3"/>
          </p:nvPr>
        </p:nvSpPr>
        <p:spPr>
          <a:xfrm>
            <a:off x="4743450" y="2014945"/>
            <a:ext cx="3953100" cy="39318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sz="1800"/>
            </a:lvl1pPr>
            <a:lvl2pPr marL="914400" lvl="1" indent="-309880" algn="l" rtl="0">
              <a:spcBef>
                <a:spcPts val="800"/>
              </a:spcBef>
              <a:spcAft>
                <a:spcPts val="0"/>
              </a:spcAft>
              <a:buClr>
                <a:schemeClr val="dk1"/>
              </a:buClr>
              <a:buSzPts val="1280"/>
              <a:buChar char="•"/>
              <a:defRPr sz="1600"/>
            </a:lvl2pPr>
            <a:lvl3pPr marL="1371600" lvl="2" indent="-309880" algn="l" rtl="0">
              <a:spcBef>
                <a:spcPts val="800"/>
              </a:spcBef>
              <a:spcAft>
                <a:spcPts val="0"/>
              </a:spcAft>
              <a:buClr>
                <a:schemeClr val="dk1"/>
              </a:buClr>
              <a:buSzPts val="1280"/>
              <a:buChar char="•"/>
              <a:defRPr sz="1600"/>
            </a:lvl3pPr>
            <a:lvl4pPr marL="1828800" lvl="3" indent="-309880" algn="l" rtl="0">
              <a:spcBef>
                <a:spcPts val="800"/>
              </a:spcBef>
              <a:spcAft>
                <a:spcPts val="0"/>
              </a:spcAft>
              <a:buClr>
                <a:schemeClr val="dk1"/>
              </a:buClr>
              <a:buSzPts val="1280"/>
              <a:buChar char="•"/>
              <a:defRPr sz="1600"/>
            </a:lvl4pPr>
            <a:lvl5pPr marL="2286000" lvl="4" indent="-309879" algn="l" rtl="0">
              <a:spcBef>
                <a:spcPts val="800"/>
              </a:spcBef>
              <a:spcAft>
                <a:spcPts val="0"/>
              </a:spcAft>
              <a:buClr>
                <a:schemeClr val="dk1"/>
              </a:buClr>
              <a:buSzPts val="1280"/>
              <a:buChar char="•"/>
              <a:defRPr sz="1600"/>
            </a:lvl5pPr>
            <a:lvl6pPr marL="2743200" lvl="5" indent="-350520" algn="l" rtl="0">
              <a:spcBef>
                <a:spcPts val="800"/>
              </a:spcBef>
              <a:spcAft>
                <a:spcPts val="0"/>
              </a:spcAft>
              <a:buClr>
                <a:schemeClr val="dk1"/>
              </a:buClr>
              <a:buSzPts val="1920"/>
              <a:buChar char="•"/>
              <a:defRPr sz="2400"/>
            </a:lvl6pPr>
            <a:lvl7pPr marL="3200400" lvl="6" indent="-350520" algn="l" rtl="0">
              <a:spcBef>
                <a:spcPts val="800"/>
              </a:spcBef>
              <a:spcAft>
                <a:spcPts val="0"/>
              </a:spcAft>
              <a:buClr>
                <a:schemeClr val="dk1"/>
              </a:buClr>
              <a:buSzPts val="1920"/>
              <a:buChar char="•"/>
              <a:defRPr sz="24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57" name="Google Shape;257;g5f09267a33_1_386"/>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8" name="Google Shape;258;g5f09267a33_1_386"/>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g5f09267a33_1_386"/>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
        <p:nvSpPr>
          <p:cNvPr id="260" name="Google Shape;260;g5f09267a33_1_386"/>
          <p:cNvSpPr txBox="1">
            <a:spLocks noGrp="1"/>
          </p:cNvSpPr>
          <p:nvPr>
            <p:ph type="body" idx="4"/>
          </p:nvPr>
        </p:nvSpPr>
        <p:spPr>
          <a:xfrm>
            <a:off x="4743450" y="1458000"/>
            <a:ext cx="3953100" cy="5523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1440"/>
              <a:buNone/>
              <a:defRPr sz="18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cxnSp>
        <p:nvCxnSpPr>
          <p:cNvPr id="261" name="Google Shape;261;g5f09267a33_1_386"/>
          <p:cNvCxnSpPr/>
          <p:nvPr/>
        </p:nvCxnSpPr>
        <p:spPr>
          <a:xfrm>
            <a:off x="4743450" y="1356567"/>
            <a:ext cx="3953100" cy="0"/>
          </a:xfrm>
          <a:prstGeom prst="straightConnector1">
            <a:avLst/>
          </a:prstGeom>
          <a:noFill/>
          <a:ln w="9525" cap="flat" cmpd="sng">
            <a:solidFill>
              <a:srgbClr val="7F7F7F"/>
            </a:solidFill>
            <a:prstDash val="solid"/>
            <a:round/>
            <a:headEnd type="none" w="sm" len="sm"/>
            <a:tailEnd type="none" w="sm" len="sm"/>
          </a:ln>
        </p:spPr>
      </p:cxnSp>
      <p:cxnSp>
        <p:nvCxnSpPr>
          <p:cNvPr id="262" name="Google Shape;262;g5f09267a33_1_386"/>
          <p:cNvCxnSpPr/>
          <p:nvPr/>
        </p:nvCxnSpPr>
        <p:spPr>
          <a:xfrm>
            <a:off x="445500" y="1356567"/>
            <a:ext cx="3954000" cy="0"/>
          </a:xfrm>
          <a:prstGeom prst="straightConnector1">
            <a:avLst/>
          </a:prstGeom>
          <a:noFill/>
          <a:ln w="9525" cap="flat" cmpd="sng">
            <a:solidFill>
              <a:srgbClr val="7F7F7F"/>
            </a:solidFill>
            <a:prstDash val="solid"/>
            <a:round/>
            <a:headEnd type="none" w="sm" len="sm"/>
            <a:tailEnd type="none" w="sm" len="sm"/>
          </a:ln>
        </p:spPr>
      </p:cxnSp>
      <p:pic>
        <p:nvPicPr>
          <p:cNvPr id="263" name="Google Shape;263;g5f09267a33_1_386"/>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409035970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ontent on grey">
  <p:cSld name="Three Content on grey">
    <p:spTree>
      <p:nvGrpSpPr>
        <p:cNvPr id="1" name="Shape 264"/>
        <p:cNvGrpSpPr/>
        <p:nvPr/>
      </p:nvGrpSpPr>
      <p:grpSpPr>
        <a:xfrm>
          <a:off x="0" y="0"/>
          <a:ext cx="0" cy="0"/>
          <a:chOff x="0" y="0"/>
          <a:chExt cx="0" cy="0"/>
        </a:xfrm>
      </p:grpSpPr>
      <p:sp>
        <p:nvSpPr>
          <p:cNvPr id="265" name="Google Shape;265;g5f09267a33_1_399"/>
          <p:cNvSpPr/>
          <p:nvPr/>
        </p:nvSpPr>
        <p:spPr>
          <a:xfrm>
            <a:off x="107950" y="121698"/>
            <a:ext cx="8926500" cy="6208200"/>
          </a:xfrm>
          <a:prstGeom prst="rect">
            <a:avLst/>
          </a:prstGeom>
          <a:solidFill>
            <a:srgbClr val="E5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266" name="Google Shape;266;g5f09267a33_1_399"/>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g5f09267a33_1_399"/>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8" name="Google Shape;268;g5f09267a33_1_399"/>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g5f09267a33_1_399"/>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
        <p:nvSpPr>
          <p:cNvPr id="270" name="Google Shape;270;g5f09267a33_1_399"/>
          <p:cNvSpPr txBox="1">
            <a:spLocks noGrp="1"/>
          </p:cNvSpPr>
          <p:nvPr>
            <p:ph type="body" idx="1"/>
          </p:nvPr>
        </p:nvSpPr>
        <p:spPr>
          <a:xfrm>
            <a:off x="445500" y="1458000"/>
            <a:ext cx="2521800" cy="475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271" name="Google Shape;271;g5f09267a33_1_399"/>
          <p:cNvSpPr txBox="1">
            <a:spLocks noGrp="1"/>
          </p:cNvSpPr>
          <p:nvPr>
            <p:ph type="body" idx="2"/>
          </p:nvPr>
        </p:nvSpPr>
        <p:spPr>
          <a:xfrm>
            <a:off x="445499" y="1936221"/>
            <a:ext cx="25218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279400" algn="l" rtl="0">
              <a:spcBef>
                <a:spcPts val="800"/>
              </a:spcBef>
              <a:spcAft>
                <a:spcPts val="0"/>
              </a:spcAft>
              <a:buClr>
                <a:schemeClr val="dk1"/>
              </a:buClr>
              <a:buSzPts val="800"/>
              <a:buChar char="•"/>
              <a:defRPr sz="1000"/>
            </a:lvl8pPr>
            <a:lvl9pPr marL="4114800" lvl="8" indent="-279400" algn="l" rtl="0">
              <a:spcBef>
                <a:spcPts val="800"/>
              </a:spcBef>
              <a:spcAft>
                <a:spcPts val="0"/>
              </a:spcAft>
              <a:buClr>
                <a:schemeClr val="dk1"/>
              </a:buClr>
              <a:buSzPts val="800"/>
              <a:buChar char="•"/>
              <a:defRPr sz="1000"/>
            </a:lvl9pPr>
          </a:lstStyle>
          <a:p>
            <a:endParaRPr/>
          </a:p>
        </p:txBody>
      </p:sp>
      <p:sp>
        <p:nvSpPr>
          <p:cNvPr id="272" name="Google Shape;272;g5f09267a33_1_399"/>
          <p:cNvSpPr txBox="1">
            <a:spLocks noGrp="1"/>
          </p:cNvSpPr>
          <p:nvPr>
            <p:ph type="body" idx="3"/>
          </p:nvPr>
        </p:nvSpPr>
        <p:spPr>
          <a:xfrm>
            <a:off x="3311128" y="1457325"/>
            <a:ext cx="2520600" cy="475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273" name="Google Shape;273;g5f09267a33_1_399"/>
          <p:cNvSpPr txBox="1">
            <a:spLocks noGrp="1"/>
          </p:cNvSpPr>
          <p:nvPr>
            <p:ph type="body" idx="4"/>
          </p:nvPr>
        </p:nvSpPr>
        <p:spPr>
          <a:xfrm>
            <a:off x="3311128" y="1936211"/>
            <a:ext cx="25206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74" name="Google Shape;274;g5f09267a33_1_399"/>
          <p:cNvSpPr txBox="1">
            <a:spLocks noGrp="1"/>
          </p:cNvSpPr>
          <p:nvPr>
            <p:ph type="body" idx="5"/>
          </p:nvPr>
        </p:nvSpPr>
        <p:spPr>
          <a:xfrm>
            <a:off x="6175510" y="1457325"/>
            <a:ext cx="2522700" cy="475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Clr>
                <a:schemeClr val="dk1"/>
              </a:buClr>
              <a:buSzPts val="960"/>
              <a:buNone/>
              <a:defRPr sz="1200" b="1"/>
            </a:lvl1pPr>
            <a:lvl2pPr marL="914400" lvl="1" indent="-228600" algn="l" rtl="0">
              <a:spcBef>
                <a:spcPts val="800"/>
              </a:spcBef>
              <a:spcAft>
                <a:spcPts val="0"/>
              </a:spcAft>
              <a:buClr>
                <a:schemeClr val="dk1"/>
              </a:buClr>
              <a:buSzPts val="1600"/>
              <a:buNone/>
              <a:defRPr sz="2000" b="1"/>
            </a:lvl2pPr>
            <a:lvl3pPr marL="1371600" lvl="2" indent="-228600" algn="l" rtl="0">
              <a:spcBef>
                <a:spcPts val="800"/>
              </a:spcBef>
              <a:spcAft>
                <a:spcPts val="0"/>
              </a:spcAft>
              <a:buClr>
                <a:schemeClr val="dk1"/>
              </a:buClr>
              <a:buSzPts val="1440"/>
              <a:buNone/>
              <a:defRPr sz="1800" b="1"/>
            </a:lvl3pPr>
            <a:lvl4pPr marL="1828800" lvl="3" indent="-228600" algn="l" rtl="0">
              <a:spcBef>
                <a:spcPts val="800"/>
              </a:spcBef>
              <a:spcAft>
                <a:spcPts val="0"/>
              </a:spcAft>
              <a:buClr>
                <a:schemeClr val="dk1"/>
              </a:buClr>
              <a:buSzPts val="1280"/>
              <a:buNone/>
              <a:defRPr sz="1600" b="1"/>
            </a:lvl4pPr>
            <a:lvl5pPr marL="2286000" lvl="4" indent="-228600" algn="l" rtl="0">
              <a:spcBef>
                <a:spcPts val="800"/>
              </a:spcBef>
              <a:spcAft>
                <a:spcPts val="0"/>
              </a:spcAft>
              <a:buClr>
                <a:schemeClr val="dk1"/>
              </a:buClr>
              <a:buSzPts val="1280"/>
              <a:buNone/>
              <a:defRPr sz="1600" b="1"/>
            </a:lvl5pPr>
            <a:lvl6pPr marL="2743200" lvl="5" indent="-228600" algn="l" rtl="0">
              <a:spcBef>
                <a:spcPts val="800"/>
              </a:spcBef>
              <a:spcAft>
                <a:spcPts val="0"/>
              </a:spcAft>
              <a:buClr>
                <a:schemeClr val="dk1"/>
              </a:buClr>
              <a:buSzPts val="1280"/>
              <a:buNone/>
              <a:defRPr sz="1600" b="1"/>
            </a:lvl6pPr>
            <a:lvl7pPr marL="3200400" lvl="6" indent="-228600" algn="l" rtl="0">
              <a:spcBef>
                <a:spcPts val="800"/>
              </a:spcBef>
              <a:spcAft>
                <a:spcPts val="0"/>
              </a:spcAft>
              <a:buClr>
                <a:schemeClr val="dk1"/>
              </a:buClr>
              <a:buSzPts val="1280"/>
              <a:buNone/>
              <a:defRPr sz="1600" b="1"/>
            </a:lvl7pPr>
            <a:lvl8pPr marL="3657600" lvl="7" indent="-228600" algn="l" rtl="0">
              <a:spcBef>
                <a:spcPts val="800"/>
              </a:spcBef>
              <a:spcAft>
                <a:spcPts val="0"/>
              </a:spcAft>
              <a:buClr>
                <a:schemeClr val="dk1"/>
              </a:buClr>
              <a:buSzPts val="1280"/>
              <a:buNone/>
              <a:defRPr sz="1600" b="1"/>
            </a:lvl8pPr>
            <a:lvl9pPr marL="4114800" lvl="8" indent="-228600" algn="l" rtl="0">
              <a:spcBef>
                <a:spcPts val="800"/>
              </a:spcBef>
              <a:spcAft>
                <a:spcPts val="0"/>
              </a:spcAft>
              <a:buClr>
                <a:schemeClr val="dk1"/>
              </a:buClr>
              <a:buSzPts val="1280"/>
              <a:buNone/>
              <a:defRPr sz="1600" b="1"/>
            </a:lvl9pPr>
          </a:lstStyle>
          <a:p>
            <a:endParaRPr/>
          </a:p>
        </p:txBody>
      </p:sp>
      <p:sp>
        <p:nvSpPr>
          <p:cNvPr id="275" name="Google Shape;275;g5f09267a33_1_399"/>
          <p:cNvSpPr txBox="1">
            <a:spLocks noGrp="1"/>
          </p:cNvSpPr>
          <p:nvPr>
            <p:ph type="body" idx="6"/>
          </p:nvPr>
        </p:nvSpPr>
        <p:spPr>
          <a:xfrm>
            <a:off x="6175510" y="1936212"/>
            <a:ext cx="2522700" cy="4014900"/>
          </a:xfrm>
          <a:prstGeom prst="rect">
            <a:avLst/>
          </a:prstGeom>
          <a:noFill/>
          <a:ln>
            <a:noFill/>
          </a:ln>
        </p:spPr>
        <p:txBody>
          <a:bodyPr spcFirstLastPara="1" wrap="square" lIns="0" tIns="0" rIns="0" bIns="0" anchor="t" anchorCtr="0">
            <a:noAutofit/>
          </a:bodyPr>
          <a:lstStyle>
            <a:lvl1pPr marL="457200" lvl="0" indent="-289560" algn="l" rtl="0">
              <a:spcBef>
                <a:spcPts val="800"/>
              </a:spcBef>
              <a:spcAft>
                <a:spcPts val="0"/>
              </a:spcAft>
              <a:buClr>
                <a:schemeClr val="dk1"/>
              </a:buClr>
              <a:buSzPts val="960"/>
              <a:buChar char="•"/>
              <a:defRPr sz="1200"/>
            </a:lvl1pPr>
            <a:lvl2pPr marL="914400" lvl="1" indent="-284480" algn="l" rtl="0">
              <a:spcBef>
                <a:spcPts val="800"/>
              </a:spcBef>
              <a:spcAft>
                <a:spcPts val="0"/>
              </a:spcAft>
              <a:buClr>
                <a:schemeClr val="dk1"/>
              </a:buClr>
              <a:buSzPts val="880"/>
              <a:buChar char="•"/>
              <a:defRPr sz="1100"/>
            </a:lvl2pPr>
            <a:lvl3pPr marL="1371600" lvl="2" indent="-284480" algn="l" rtl="0">
              <a:spcBef>
                <a:spcPts val="800"/>
              </a:spcBef>
              <a:spcAft>
                <a:spcPts val="0"/>
              </a:spcAft>
              <a:buClr>
                <a:schemeClr val="dk1"/>
              </a:buClr>
              <a:buSzPts val="880"/>
              <a:buChar char="•"/>
              <a:defRPr sz="1100"/>
            </a:lvl3pPr>
            <a:lvl4pPr marL="1828800" lvl="3" indent="-284480" algn="l" rtl="0">
              <a:spcBef>
                <a:spcPts val="800"/>
              </a:spcBef>
              <a:spcAft>
                <a:spcPts val="0"/>
              </a:spcAft>
              <a:buClr>
                <a:schemeClr val="dk1"/>
              </a:buClr>
              <a:buSzPts val="880"/>
              <a:buChar char="•"/>
              <a:defRPr sz="1100"/>
            </a:lvl4pPr>
            <a:lvl5pPr marL="2286000" lvl="4" indent="-284479" algn="l" rtl="0">
              <a:spcBef>
                <a:spcPts val="800"/>
              </a:spcBef>
              <a:spcAft>
                <a:spcPts val="0"/>
              </a:spcAft>
              <a:buClr>
                <a:schemeClr val="dk1"/>
              </a:buClr>
              <a:buSzPts val="880"/>
              <a:buChar char="•"/>
              <a:defRPr sz="1100"/>
            </a:lvl5pPr>
            <a:lvl6pPr marL="2743200" lvl="5" indent="-279400" algn="l" rtl="0">
              <a:spcBef>
                <a:spcPts val="800"/>
              </a:spcBef>
              <a:spcAft>
                <a:spcPts val="0"/>
              </a:spcAft>
              <a:buClr>
                <a:schemeClr val="dk1"/>
              </a:buClr>
              <a:buSzPts val="800"/>
              <a:buChar char="•"/>
              <a:defRPr sz="1000"/>
            </a:lvl6pPr>
            <a:lvl7pPr marL="3200400" lvl="6" indent="-279400" algn="l" rtl="0">
              <a:spcBef>
                <a:spcPts val="800"/>
              </a:spcBef>
              <a:spcAft>
                <a:spcPts val="0"/>
              </a:spcAft>
              <a:buClr>
                <a:schemeClr val="dk1"/>
              </a:buClr>
              <a:buSzPts val="800"/>
              <a:buChar char="•"/>
              <a:defRPr sz="1000"/>
            </a:lvl7pPr>
            <a:lvl8pPr marL="3657600" lvl="7" indent="-350520" algn="l" rtl="0">
              <a:spcBef>
                <a:spcPts val="800"/>
              </a:spcBef>
              <a:spcAft>
                <a:spcPts val="0"/>
              </a:spcAft>
              <a:buClr>
                <a:schemeClr val="dk1"/>
              </a:buClr>
              <a:buSzPts val="1920"/>
              <a:buChar char="•"/>
              <a:defRPr sz="2400"/>
            </a:lvl8pPr>
            <a:lvl9pPr marL="4114800" lvl="8" indent="-350520" algn="l" rtl="0">
              <a:spcBef>
                <a:spcPts val="800"/>
              </a:spcBef>
              <a:spcAft>
                <a:spcPts val="0"/>
              </a:spcAft>
              <a:buClr>
                <a:schemeClr val="dk1"/>
              </a:buClr>
              <a:buSzPts val="1920"/>
              <a:buChar char="•"/>
              <a:defRPr sz="2400"/>
            </a:lvl9pPr>
          </a:lstStyle>
          <a:p>
            <a:endParaRPr/>
          </a:p>
        </p:txBody>
      </p:sp>
      <p:sp>
        <p:nvSpPr>
          <p:cNvPr id="276" name="Google Shape;276;g5f09267a33_1_399"/>
          <p:cNvSpPr txBox="1">
            <a:spLocks noGrp="1"/>
          </p:cNvSpPr>
          <p:nvPr>
            <p:ph type="body" idx="7"/>
          </p:nvPr>
        </p:nvSpPr>
        <p:spPr>
          <a:xfrm>
            <a:off x="448200" y="5946775"/>
            <a:ext cx="5383500" cy="150900"/>
          </a:xfrm>
          <a:prstGeom prst="rect">
            <a:avLst/>
          </a:prstGeom>
          <a:noFill/>
          <a:ln>
            <a:noFill/>
          </a:ln>
        </p:spPr>
        <p:txBody>
          <a:bodyPr spcFirstLastPara="1" wrap="square" lIns="0" tIns="18000" rIns="0" bIns="0" anchor="t" anchorCtr="0">
            <a:noAutofit/>
          </a:bodyPr>
          <a:lstStyle>
            <a:lvl1pPr marL="457200" lvl="0" indent="-228600" algn="l" rtl="0">
              <a:spcBef>
                <a:spcPts val="0"/>
              </a:spcBef>
              <a:spcAft>
                <a:spcPts val="0"/>
              </a:spcAft>
              <a:buClr>
                <a:schemeClr val="dk1"/>
              </a:buClr>
              <a:buSzPts val="560"/>
              <a:buFont typeface="Verdana"/>
              <a:buNone/>
              <a:defRPr sz="700"/>
            </a:lvl1pPr>
            <a:lvl2pPr marL="914400" lvl="1" indent="-228600" algn="l" rtl="0">
              <a:spcBef>
                <a:spcPts val="0"/>
              </a:spcBef>
              <a:spcAft>
                <a:spcPts val="0"/>
              </a:spcAft>
              <a:buClr>
                <a:schemeClr val="dk1"/>
              </a:buClr>
              <a:buSzPts val="560"/>
              <a:buFont typeface="Verdana"/>
              <a:buNone/>
              <a:defRPr sz="700"/>
            </a:lvl2pPr>
            <a:lvl3pPr marL="1371600" lvl="2" indent="-228600" algn="l" rtl="0">
              <a:spcBef>
                <a:spcPts val="0"/>
              </a:spcBef>
              <a:spcAft>
                <a:spcPts val="0"/>
              </a:spcAft>
              <a:buClr>
                <a:schemeClr val="dk1"/>
              </a:buClr>
              <a:buSzPts val="560"/>
              <a:buFont typeface="Verdana"/>
              <a:buNone/>
              <a:defRPr sz="700"/>
            </a:lvl3pPr>
            <a:lvl4pPr marL="1828800" lvl="3" indent="-228600" algn="l" rtl="0">
              <a:spcBef>
                <a:spcPts val="0"/>
              </a:spcBef>
              <a:spcAft>
                <a:spcPts val="0"/>
              </a:spcAft>
              <a:buClr>
                <a:schemeClr val="dk1"/>
              </a:buClr>
              <a:buSzPts val="560"/>
              <a:buFont typeface="Verdana"/>
              <a:buNone/>
              <a:defRPr sz="700"/>
            </a:lvl4pPr>
            <a:lvl5pPr marL="2286000" lvl="4" indent="-228600" algn="l" rtl="0">
              <a:spcBef>
                <a:spcPts val="0"/>
              </a:spcBef>
              <a:spcAft>
                <a:spcPts val="0"/>
              </a:spcAft>
              <a:buClr>
                <a:schemeClr val="dk1"/>
              </a:buClr>
              <a:buSzPts val="560"/>
              <a:buFont typeface="Verdana"/>
              <a:buNone/>
              <a:defRPr sz="700"/>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cxnSp>
        <p:nvCxnSpPr>
          <p:cNvPr id="277" name="Google Shape;277;g5f09267a33_1_399"/>
          <p:cNvCxnSpPr/>
          <p:nvPr/>
        </p:nvCxnSpPr>
        <p:spPr>
          <a:xfrm>
            <a:off x="6174581" y="1356567"/>
            <a:ext cx="2521800" cy="0"/>
          </a:xfrm>
          <a:prstGeom prst="straightConnector1">
            <a:avLst/>
          </a:prstGeom>
          <a:noFill/>
          <a:ln w="9525" cap="flat" cmpd="sng">
            <a:solidFill>
              <a:srgbClr val="7F7F7F"/>
            </a:solidFill>
            <a:prstDash val="solid"/>
            <a:round/>
            <a:headEnd type="none" w="sm" len="sm"/>
            <a:tailEnd type="none" w="sm" len="sm"/>
          </a:ln>
        </p:spPr>
      </p:cxnSp>
      <p:cxnSp>
        <p:nvCxnSpPr>
          <p:cNvPr id="278" name="Google Shape;278;g5f09267a33_1_399"/>
          <p:cNvCxnSpPr/>
          <p:nvPr/>
        </p:nvCxnSpPr>
        <p:spPr>
          <a:xfrm>
            <a:off x="3310200" y="1356567"/>
            <a:ext cx="2521800" cy="0"/>
          </a:xfrm>
          <a:prstGeom prst="straightConnector1">
            <a:avLst/>
          </a:prstGeom>
          <a:noFill/>
          <a:ln w="9525" cap="flat" cmpd="sng">
            <a:solidFill>
              <a:srgbClr val="7F7F7F"/>
            </a:solidFill>
            <a:prstDash val="solid"/>
            <a:round/>
            <a:headEnd type="none" w="sm" len="sm"/>
            <a:tailEnd type="none" w="sm" len="sm"/>
          </a:ln>
        </p:spPr>
      </p:cxnSp>
      <p:cxnSp>
        <p:nvCxnSpPr>
          <p:cNvPr id="279" name="Google Shape;279;g5f09267a33_1_399"/>
          <p:cNvCxnSpPr/>
          <p:nvPr/>
        </p:nvCxnSpPr>
        <p:spPr>
          <a:xfrm>
            <a:off x="445500" y="1356567"/>
            <a:ext cx="2521800" cy="0"/>
          </a:xfrm>
          <a:prstGeom prst="straightConnector1">
            <a:avLst/>
          </a:prstGeom>
          <a:noFill/>
          <a:ln w="9525" cap="flat" cmpd="sng">
            <a:solidFill>
              <a:srgbClr val="7F7F7F"/>
            </a:solidFill>
            <a:prstDash val="solid"/>
            <a:round/>
            <a:headEnd type="none" w="sm" len="sm"/>
            <a:tailEnd type="none" w="sm" len="sm"/>
          </a:ln>
        </p:spPr>
      </p:cxnSp>
      <p:pic>
        <p:nvPicPr>
          <p:cNvPr id="280" name="Google Shape;280;g5f09267a33_1_399"/>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13465896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6"/>
        <p:cNvGrpSpPr/>
        <p:nvPr/>
      </p:nvGrpSpPr>
      <p:grpSpPr>
        <a:xfrm>
          <a:off x="0" y="0"/>
          <a:ext cx="0" cy="0"/>
          <a:chOff x="0" y="0"/>
          <a:chExt cx="0" cy="0"/>
        </a:xfrm>
      </p:grpSpPr>
      <p:sp>
        <p:nvSpPr>
          <p:cNvPr id="27" name="Google Shape;27;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and text on colour">
  <p:cSld name="Picture and text on colour">
    <p:bg>
      <p:bgPr>
        <a:solidFill>
          <a:schemeClr val="dk1"/>
        </a:solidFill>
        <a:effectLst/>
      </p:bgPr>
    </p:bg>
    <p:spTree>
      <p:nvGrpSpPr>
        <p:cNvPr id="1" name="Shape 281"/>
        <p:cNvGrpSpPr/>
        <p:nvPr/>
      </p:nvGrpSpPr>
      <p:grpSpPr>
        <a:xfrm>
          <a:off x="0" y="0"/>
          <a:ext cx="0" cy="0"/>
          <a:chOff x="0" y="0"/>
          <a:chExt cx="0" cy="0"/>
        </a:xfrm>
      </p:grpSpPr>
      <p:sp>
        <p:nvSpPr>
          <p:cNvPr id="282" name="Google Shape;282;g5f09267a33_1_416"/>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283" name="Google Shape;283;g5f09267a33_1_416"/>
          <p:cNvSpPr txBox="1">
            <a:spLocks noGrp="1"/>
          </p:cNvSpPr>
          <p:nvPr>
            <p:ph type="title"/>
          </p:nvPr>
        </p:nvSpPr>
        <p:spPr>
          <a:xfrm>
            <a:off x="4625730" y="143999"/>
            <a:ext cx="4408500" cy="6210000"/>
          </a:xfrm>
          <a:prstGeom prst="rect">
            <a:avLst/>
          </a:prstGeom>
          <a:solidFill>
            <a:schemeClr val="accent1"/>
          </a:solidFill>
          <a:ln>
            <a:noFill/>
          </a:ln>
        </p:spPr>
        <p:txBody>
          <a:bodyPr spcFirstLastPara="1" wrap="square" lIns="417600" tIns="518400" rIns="453600" bIns="4399200" anchor="t" anchorCtr="0">
            <a:noAutofit/>
          </a:bodyPr>
          <a:lstStyle>
            <a:lvl1pPr lvl="0" algn="l" rtl="0">
              <a:lnSpc>
                <a:spcPct val="95000"/>
              </a:lnSpc>
              <a:spcBef>
                <a:spcPts val="0"/>
              </a:spcBef>
              <a:spcAft>
                <a:spcPts val="0"/>
              </a:spcAft>
              <a:buClr>
                <a:schemeClr val="lt1"/>
              </a:buClr>
              <a:buSzPts val="2800"/>
              <a:buFont typeface="Verdana"/>
              <a:buNone/>
              <a:defRPr sz="28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g5f09267a33_1_416"/>
          <p:cNvSpPr txBox="1">
            <a:spLocks noGrp="1"/>
          </p:cNvSpPr>
          <p:nvPr>
            <p:ph type="body" idx="1"/>
          </p:nvPr>
        </p:nvSpPr>
        <p:spPr>
          <a:xfrm>
            <a:off x="4946400" y="1744923"/>
            <a:ext cx="3750000" cy="42003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lt1"/>
              </a:buClr>
              <a:buSzPts val="1440"/>
              <a:buChar char="•"/>
              <a:defRPr>
                <a:solidFill>
                  <a:schemeClr val="lt1"/>
                </a:solidFill>
              </a:defRPr>
            </a:lvl1pPr>
            <a:lvl2pPr marL="914400" lvl="1" indent="-309880" algn="l" rtl="0">
              <a:spcBef>
                <a:spcPts val="800"/>
              </a:spcBef>
              <a:spcAft>
                <a:spcPts val="0"/>
              </a:spcAft>
              <a:buClr>
                <a:schemeClr val="lt1"/>
              </a:buClr>
              <a:buSzPts val="1280"/>
              <a:buChar char="•"/>
              <a:defRPr>
                <a:solidFill>
                  <a:schemeClr val="lt1"/>
                </a:solidFill>
              </a:defRPr>
            </a:lvl2pPr>
            <a:lvl3pPr marL="1371600" lvl="2" indent="-309880" algn="l" rtl="0">
              <a:spcBef>
                <a:spcPts val="800"/>
              </a:spcBef>
              <a:spcAft>
                <a:spcPts val="0"/>
              </a:spcAft>
              <a:buClr>
                <a:schemeClr val="lt1"/>
              </a:buClr>
              <a:buSzPts val="1280"/>
              <a:buChar char="•"/>
              <a:defRPr>
                <a:solidFill>
                  <a:schemeClr val="lt1"/>
                </a:solidFill>
              </a:defRPr>
            </a:lvl3pPr>
            <a:lvl4pPr marL="1828800" lvl="3" indent="-309880" algn="l" rtl="0">
              <a:spcBef>
                <a:spcPts val="800"/>
              </a:spcBef>
              <a:spcAft>
                <a:spcPts val="0"/>
              </a:spcAft>
              <a:buClr>
                <a:schemeClr val="lt1"/>
              </a:buClr>
              <a:buSzPts val="1280"/>
              <a:buChar char="•"/>
              <a:defRPr>
                <a:solidFill>
                  <a:schemeClr val="lt1"/>
                </a:solidFill>
              </a:defRPr>
            </a:lvl4pPr>
            <a:lvl5pPr marL="2286000" lvl="4" indent="-309879" algn="l" rtl="0">
              <a:spcBef>
                <a:spcPts val="800"/>
              </a:spcBef>
              <a:spcAft>
                <a:spcPts val="0"/>
              </a:spcAft>
              <a:buClr>
                <a:schemeClr val="lt1"/>
              </a:buClr>
              <a:buSzPts val="1280"/>
              <a:buChar char="•"/>
              <a:defRPr>
                <a:solidFill>
                  <a:schemeClr val="lt1"/>
                </a:solidFill>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285" name="Google Shape;285;g5f09267a33_1_416"/>
          <p:cNvSpPr txBox="1">
            <a:spLocks noGrp="1"/>
          </p:cNvSpPr>
          <p:nvPr>
            <p:ph type="body" idx="2"/>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286" name="Google Shape;286;g5f09267a33_1_416"/>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7" name="Google Shape;287;g5f09267a33_1_416"/>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8" name="Google Shape;288;g5f09267a33_1_416"/>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
        <p:nvSpPr>
          <p:cNvPr id="289" name="Google Shape;289;g5f09267a33_1_416"/>
          <p:cNvSpPr>
            <a:spLocks noGrp="1"/>
          </p:cNvSpPr>
          <p:nvPr>
            <p:ph type="pic" idx="3"/>
          </p:nvPr>
        </p:nvSpPr>
        <p:spPr>
          <a:xfrm>
            <a:off x="108001" y="143999"/>
            <a:ext cx="4407900" cy="6210000"/>
          </a:xfrm>
          <a:prstGeom prst="rect">
            <a:avLst/>
          </a:prstGeom>
          <a:noFill/>
          <a:ln>
            <a:noFill/>
          </a:ln>
        </p:spPr>
        <p:txBody>
          <a:bodyPr spcFirstLastPara="1" wrap="square" lIns="0" tIns="1116000" rIns="0" bIns="0" anchor="ctr"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2pPr>
            <a:lvl3pPr marR="0" lvl="2"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3pPr>
            <a:lvl4pPr marR="0" lvl="3"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4pPr>
            <a:lvl5pPr marR="0" lvl="4"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5pPr>
            <a:lvl6pPr marR="0" lvl="5"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6pPr>
            <a:lvl7pPr marR="0" lvl="6"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7pPr>
            <a:lvl8pPr marR="0" lvl="7"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8pPr>
            <a:lvl9pPr marR="0" lvl="8"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44596549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on colour and picture">
  <p:cSld name="Text on colour and picture">
    <p:bg>
      <p:bgPr>
        <a:solidFill>
          <a:schemeClr val="dk1"/>
        </a:solidFill>
        <a:effectLst/>
      </p:bgPr>
    </p:bg>
    <p:spTree>
      <p:nvGrpSpPr>
        <p:cNvPr id="1" name="Shape 290"/>
        <p:cNvGrpSpPr/>
        <p:nvPr/>
      </p:nvGrpSpPr>
      <p:grpSpPr>
        <a:xfrm>
          <a:off x="0" y="0"/>
          <a:ext cx="0" cy="0"/>
          <a:chOff x="0" y="0"/>
          <a:chExt cx="0" cy="0"/>
        </a:xfrm>
      </p:grpSpPr>
      <p:sp>
        <p:nvSpPr>
          <p:cNvPr id="291" name="Google Shape;291;g5f09267a33_1_425"/>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Verdana"/>
              <a:ea typeface="Verdana"/>
              <a:cs typeface="Verdana"/>
              <a:sym typeface="Verdana"/>
            </a:endParaRPr>
          </a:p>
        </p:txBody>
      </p:sp>
      <p:sp>
        <p:nvSpPr>
          <p:cNvPr id="292" name="Google Shape;292;g5f09267a33_1_425"/>
          <p:cNvSpPr>
            <a:spLocks noGrp="1"/>
          </p:cNvSpPr>
          <p:nvPr>
            <p:ph type="pic" idx="2"/>
          </p:nvPr>
        </p:nvSpPr>
        <p:spPr>
          <a:xfrm>
            <a:off x="4625100" y="143999"/>
            <a:ext cx="4409100" cy="6210000"/>
          </a:xfrm>
          <a:prstGeom prst="rect">
            <a:avLst/>
          </a:prstGeom>
          <a:noFill/>
          <a:ln>
            <a:noFill/>
          </a:ln>
        </p:spPr>
        <p:txBody>
          <a:bodyPr spcFirstLastPara="1" wrap="square" lIns="0" tIns="1116000" rIns="0" bIns="0" anchor="ctr"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2pPr>
            <a:lvl3pPr marR="0" lvl="2"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3pPr>
            <a:lvl4pPr marR="0" lvl="3"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4pPr>
            <a:lvl5pPr marR="0" lvl="4"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5pPr>
            <a:lvl6pPr marR="0" lvl="5"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6pPr>
            <a:lvl7pPr marR="0" lvl="6"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7pPr>
            <a:lvl8pPr marR="0" lvl="7"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8pPr>
            <a:lvl9pPr marR="0" lvl="8"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293" name="Google Shape;293;g5f09267a33_1_425"/>
          <p:cNvSpPr txBox="1">
            <a:spLocks noGrp="1"/>
          </p:cNvSpPr>
          <p:nvPr>
            <p:ph type="title"/>
          </p:nvPr>
        </p:nvSpPr>
        <p:spPr>
          <a:xfrm>
            <a:off x="108348" y="143999"/>
            <a:ext cx="4407900" cy="6210000"/>
          </a:xfrm>
          <a:prstGeom prst="rect">
            <a:avLst/>
          </a:prstGeom>
          <a:solidFill>
            <a:schemeClr val="accent1"/>
          </a:solidFill>
          <a:ln>
            <a:noFill/>
          </a:ln>
        </p:spPr>
        <p:txBody>
          <a:bodyPr spcFirstLastPara="1" wrap="square" lIns="453600" tIns="518400" rIns="453600" bIns="4399200" anchor="t" anchorCtr="0">
            <a:noAutofit/>
          </a:bodyPr>
          <a:lstStyle>
            <a:lvl1pPr lvl="0" algn="l" rtl="0">
              <a:lnSpc>
                <a:spcPct val="95000"/>
              </a:lnSpc>
              <a:spcBef>
                <a:spcPts val="0"/>
              </a:spcBef>
              <a:spcAft>
                <a:spcPts val="0"/>
              </a:spcAft>
              <a:buClr>
                <a:schemeClr val="lt1"/>
              </a:buClr>
              <a:buSzPts val="2800"/>
              <a:buFont typeface="Verdana"/>
              <a:buNone/>
              <a:defRPr sz="28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g5f09267a33_1_425"/>
          <p:cNvSpPr txBox="1">
            <a:spLocks noGrp="1"/>
          </p:cNvSpPr>
          <p:nvPr>
            <p:ph type="body" idx="1"/>
          </p:nvPr>
        </p:nvSpPr>
        <p:spPr>
          <a:xfrm>
            <a:off x="447676" y="1746000"/>
            <a:ext cx="3730500" cy="41991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lt1"/>
              </a:buClr>
              <a:buSzPts val="1440"/>
              <a:buChar char="•"/>
              <a:defRPr>
                <a:solidFill>
                  <a:schemeClr val="lt1"/>
                </a:solidFill>
              </a:defRPr>
            </a:lvl1pPr>
            <a:lvl2pPr marL="914400" lvl="1" indent="-309880" algn="l" rtl="0">
              <a:spcBef>
                <a:spcPts val="800"/>
              </a:spcBef>
              <a:spcAft>
                <a:spcPts val="0"/>
              </a:spcAft>
              <a:buClr>
                <a:schemeClr val="lt1"/>
              </a:buClr>
              <a:buSzPts val="1280"/>
              <a:buChar char="•"/>
              <a:defRPr>
                <a:solidFill>
                  <a:schemeClr val="lt1"/>
                </a:solidFill>
              </a:defRPr>
            </a:lvl2pPr>
            <a:lvl3pPr marL="1371600" lvl="2" indent="-309880" algn="l" rtl="0">
              <a:spcBef>
                <a:spcPts val="800"/>
              </a:spcBef>
              <a:spcAft>
                <a:spcPts val="0"/>
              </a:spcAft>
              <a:buClr>
                <a:schemeClr val="lt1"/>
              </a:buClr>
              <a:buSzPts val="1280"/>
              <a:buChar char="•"/>
              <a:defRPr>
                <a:solidFill>
                  <a:schemeClr val="lt1"/>
                </a:solidFill>
              </a:defRPr>
            </a:lvl3pPr>
            <a:lvl4pPr marL="1828800" lvl="3" indent="-309880" algn="l" rtl="0">
              <a:spcBef>
                <a:spcPts val="800"/>
              </a:spcBef>
              <a:spcAft>
                <a:spcPts val="0"/>
              </a:spcAft>
              <a:buClr>
                <a:schemeClr val="lt1"/>
              </a:buClr>
              <a:buSzPts val="1280"/>
              <a:buChar char="•"/>
              <a:defRPr>
                <a:solidFill>
                  <a:schemeClr val="lt1"/>
                </a:solidFill>
              </a:defRPr>
            </a:lvl4pPr>
            <a:lvl5pPr marL="2286000" lvl="4" indent="-309879" algn="l" rtl="0">
              <a:spcBef>
                <a:spcPts val="800"/>
              </a:spcBef>
              <a:spcAft>
                <a:spcPts val="0"/>
              </a:spcAft>
              <a:buClr>
                <a:schemeClr val="lt1"/>
              </a:buClr>
              <a:buSzPts val="1280"/>
              <a:buChar char="•"/>
              <a:defRPr>
                <a:solidFill>
                  <a:schemeClr val="lt1"/>
                </a:solidFill>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295" name="Google Shape;295;g5f09267a33_1_425"/>
          <p:cNvSpPr txBox="1">
            <a:spLocks noGrp="1"/>
          </p:cNvSpPr>
          <p:nvPr>
            <p:ph type="body" idx="3"/>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296" name="Google Shape;296;g5f09267a33_1_425"/>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 name="Google Shape;297;g5f09267a33_1_425"/>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8" name="Google Shape;298;g5f09267a33_1_425"/>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Tree>
    <p:extLst>
      <p:ext uri="{BB962C8B-B14F-4D97-AF65-F5344CB8AC3E}">
        <p14:creationId xmlns:p14="http://schemas.microsoft.com/office/powerpoint/2010/main" val="3838402184"/>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and text on colour (light blue)">
  <p:cSld name="Picture and text on colour (light blue)">
    <p:bg>
      <p:bgPr>
        <a:solidFill>
          <a:schemeClr val="lt1"/>
        </a:solidFill>
        <a:effectLst/>
      </p:bgPr>
    </p:bg>
    <p:spTree>
      <p:nvGrpSpPr>
        <p:cNvPr id="1" name="Shape 299"/>
        <p:cNvGrpSpPr/>
        <p:nvPr/>
      </p:nvGrpSpPr>
      <p:grpSpPr>
        <a:xfrm>
          <a:off x="0" y="0"/>
          <a:ext cx="0" cy="0"/>
          <a:chOff x="0" y="0"/>
          <a:chExt cx="0" cy="0"/>
        </a:xfrm>
      </p:grpSpPr>
      <p:sp>
        <p:nvSpPr>
          <p:cNvPr id="300" name="Google Shape;300;g5f09267a33_1_434"/>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01" name="Google Shape;301;g5f09267a33_1_434"/>
          <p:cNvSpPr txBox="1">
            <a:spLocks noGrp="1"/>
          </p:cNvSpPr>
          <p:nvPr>
            <p:ph type="title"/>
          </p:nvPr>
        </p:nvSpPr>
        <p:spPr>
          <a:xfrm>
            <a:off x="4625730" y="143999"/>
            <a:ext cx="4408500" cy="6210000"/>
          </a:xfrm>
          <a:prstGeom prst="rect">
            <a:avLst/>
          </a:prstGeom>
          <a:solidFill>
            <a:srgbClr val="E1F2F7"/>
          </a:solidFill>
          <a:ln>
            <a:noFill/>
          </a:ln>
        </p:spPr>
        <p:txBody>
          <a:bodyPr spcFirstLastPara="1" wrap="square" lIns="417600" tIns="518400" rIns="453600" bIns="4399200" anchor="t" anchorCtr="0">
            <a:noAutofit/>
          </a:bodyPr>
          <a:lstStyle>
            <a:lvl1pPr lvl="0" algn="l" rtl="0">
              <a:lnSpc>
                <a:spcPct val="95000"/>
              </a:lnSpc>
              <a:spcBef>
                <a:spcPts val="0"/>
              </a:spcBef>
              <a:spcAft>
                <a:spcPts val="0"/>
              </a:spcAft>
              <a:buClr>
                <a:schemeClr val="dk1"/>
              </a:buClr>
              <a:buSzPts val="2800"/>
              <a:buFont typeface="Verdana"/>
              <a:buNone/>
              <a:defRPr sz="2800"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 name="Google Shape;302;g5f09267a33_1_434"/>
          <p:cNvSpPr txBox="1">
            <a:spLocks noGrp="1"/>
          </p:cNvSpPr>
          <p:nvPr>
            <p:ph type="body" idx="1"/>
          </p:nvPr>
        </p:nvSpPr>
        <p:spPr>
          <a:xfrm>
            <a:off x="4946400" y="1744923"/>
            <a:ext cx="3750000" cy="42003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a:solidFill>
                  <a:schemeClr val="dk1"/>
                </a:solidFill>
              </a:defRPr>
            </a:lvl1pPr>
            <a:lvl2pPr marL="914400" lvl="1" indent="-309880" algn="l" rtl="0">
              <a:spcBef>
                <a:spcPts val="800"/>
              </a:spcBef>
              <a:spcAft>
                <a:spcPts val="0"/>
              </a:spcAft>
              <a:buClr>
                <a:schemeClr val="dk1"/>
              </a:buClr>
              <a:buSzPts val="1280"/>
              <a:buChar char="•"/>
              <a:defRPr>
                <a:solidFill>
                  <a:schemeClr val="dk1"/>
                </a:solidFill>
              </a:defRPr>
            </a:lvl2pPr>
            <a:lvl3pPr marL="1371600" lvl="2" indent="-309880" algn="l" rtl="0">
              <a:spcBef>
                <a:spcPts val="800"/>
              </a:spcBef>
              <a:spcAft>
                <a:spcPts val="0"/>
              </a:spcAft>
              <a:buClr>
                <a:schemeClr val="dk1"/>
              </a:buClr>
              <a:buSzPts val="1280"/>
              <a:buChar char="•"/>
              <a:defRPr>
                <a:solidFill>
                  <a:schemeClr val="dk1"/>
                </a:solidFill>
              </a:defRPr>
            </a:lvl3pPr>
            <a:lvl4pPr marL="1828800" lvl="3" indent="-309880" algn="l" rtl="0">
              <a:spcBef>
                <a:spcPts val="800"/>
              </a:spcBef>
              <a:spcAft>
                <a:spcPts val="0"/>
              </a:spcAft>
              <a:buClr>
                <a:schemeClr val="dk1"/>
              </a:buClr>
              <a:buSzPts val="1280"/>
              <a:buChar char="•"/>
              <a:defRPr>
                <a:solidFill>
                  <a:schemeClr val="dk1"/>
                </a:solidFill>
              </a:defRPr>
            </a:lvl4pPr>
            <a:lvl5pPr marL="2286000" lvl="4" indent="-309879" algn="l" rtl="0">
              <a:spcBef>
                <a:spcPts val="800"/>
              </a:spcBef>
              <a:spcAft>
                <a:spcPts val="0"/>
              </a:spcAft>
              <a:buClr>
                <a:schemeClr val="dk1"/>
              </a:buClr>
              <a:buSzPts val="1280"/>
              <a:buChar char="•"/>
              <a:defRPr>
                <a:solidFill>
                  <a:schemeClr val="dk1"/>
                </a:solidFill>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03" name="Google Shape;303;g5f09267a33_1_434"/>
          <p:cNvSpPr txBox="1">
            <a:spLocks noGrp="1"/>
          </p:cNvSpPr>
          <p:nvPr>
            <p:ph type="body" idx="2"/>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04" name="Google Shape;304;g5f09267a33_1_434"/>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5" name="Google Shape;305;g5f09267a33_1_434"/>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6" name="Google Shape;306;g5f09267a33_1_434"/>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accent1"/>
                </a:solidFill>
                <a:latin typeface="Verdana"/>
                <a:ea typeface="Verdana"/>
                <a:cs typeface="Verdana"/>
                <a:sym typeface="Verdana"/>
              </a:defRPr>
            </a:lvl1pPr>
            <a:lvl2pPr marL="0" lvl="1" indent="0" algn="l" rtl="0">
              <a:spcBef>
                <a:spcPts val="0"/>
              </a:spcBef>
              <a:buNone/>
              <a:defRPr sz="1000" b="0" i="0" u="none" strike="noStrike" cap="none">
                <a:solidFill>
                  <a:schemeClr val="accent1"/>
                </a:solidFill>
                <a:latin typeface="Verdana"/>
                <a:ea typeface="Verdana"/>
                <a:cs typeface="Verdana"/>
                <a:sym typeface="Verdana"/>
              </a:defRPr>
            </a:lvl2pPr>
            <a:lvl3pPr marL="0" lvl="2" indent="0" algn="l" rtl="0">
              <a:spcBef>
                <a:spcPts val="0"/>
              </a:spcBef>
              <a:buNone/>
              <a:defRPr sz="1000" b="0" i="0" u="none" strike="noStrike" cap="none">
                <a:solidFill>
                  <a:schemeClr val="accent1"/>
                </a:solidFill>
                <a:latin typeface="Verdana"/>
                <a:ea typeface="Verdana"/>
                <a:cs typeface="Verdana"/>
                <a:sym typeface="Verdana"/>
              </a:defRPr>
            </a:lvl3pPr>
            <a:lvl4pPr marL="0" lvl="3" indent="0" algn="l" rtl="0">
              <a:spcBef>
                <a:spcPts val="0"/>
              </a:spcBef>
              <a:buNone/>
              <a:defRPr sz="1000" b="0" i="0" u="none" strike="noStrike" cap="none">
                <a:solidFill>
                  <a:schemeClr val="accent1"/>
                </a:solidFill>
                <a:latin typeface="Verdana"/>
                <a:ea typeface="Verdana"/>
                <a:cs typeface="Verdana"/>
                <a:sym typeface="Verdana"/>
              </a:defRPr>
            </a:lvl4pPr>
            <a:lvl5pPr marL="0" lvl="4" indent="0" algn="l" rtl="0">
              <a:spcBef>
                <a:spcPts val="0"/>
              </a:spcBef>
              <a:buNone/>
              <a:defRPr sz="1000" b="0" i="0" u="none" strike="noStrike" cap="none">
                <a:solidFill>
                  <a:schemeClr val="accent1"/>
                </a:solidFill>
                <a:latin typeface="Verdana"/>
                <a:ea typeface="Verdana"/>
                <a:cs typeface="Verdana"/>
                <a:sym typeface="Verdana"/>
              </a:defRPr>
            </a:lvl5pPr>
            <a:lvl6pPr marL="0" lvl="5" indent="0" algn="l" rtl="0">
              <a:spcBef>
                <a:spcPts val="0"/>
              </a:spcBef>
              <a:buNone/>
              <a:defRPr sz="1000" b="0" i="0" u="none" strike="noStrike" cap="none">
                <a:solidFill>
                  <a:schemeClr val="accent1"/>
                </a:solidFill>
                <a:latin typeface="Verdana"/>
                <a:ea typeface="Verdana"/>
                <a:cs typeface="Verdana"/>
                <a:sym typeface="Verdana"/>
              </a:defRPr>
            </a:lvl6pPr>
            <a:lvl7pPr marL="0" lvl="6" indent="0" algn="l" rtl="0">
              <a:spcBef>
                <a:spcPts val="0"/>
              </a:spcBef>
              <a:buNone/>
              <a:defRPr sz="1000" b="0" i="0" u="none" strike="noStrike" cap="none">
                <a:solidFill>
                  <a:schemeClr val="accent1"/>
                </a:solidFill>
                <a:latin typeface="Verdana"/>
                <a:ea typeface="Verdana"/>
                <a:cs typeface="Verdana"/>
                <a:sym typeface="Verdana"/>
              </a:defRPr>
            </a:lvl7pPr>
            <a:lvl8pPr marL="0" lvl="7" indent="0" algn="l" rtl="0">
              <a:spcBef>
                <a:spcPts val="0"/>
              </a:spcBef>
              <a:buNone/>
              <a:defRPr sz="1000" b="0" i="0" u="none" strike="noStrike" cap="none">
                <a:solidFill>
                  <a:schemeClr val="accent1"/>
                </a:solidFill>
                <a:latin typeface="Verdana"/>
                <a:ea typeface="Verdana"/>
                <a:cs typeface="Verdana"/>
                <a:sym typeface="Verdana"/>
              </a:defRPr>
            </a:lvl8pPr>
            <a:lvl9pPr marL="0" lvl="8" indent="0" algn="l" rtl="0">
              <a:spcBef>
                <a:spcPts val="0"/>
              </a:spcBef>
              <a:buNone/>
              <a:defRPr sz="1000" b="0" i="0" u="none" strike="noStrike" cap="none">
                <a:solidFill>
                  <a:schemeClr val="accen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
        <p:nvSpPr>
          <p:cNvPr id="307" name="Google Shape;307;g5f09267a33_1_434"/>
          <p:cNvSpPr>
            <a:spLocks noGrp="1"/>
          </p:cNvSpPr>
          <p:nvPr>
            <p:ph type="pic" idx="3"/>
          </p:nvPr>
        </p:nvSpPr>
        <p:spPr>
          <a:xfrm>
            <a:off x="108001" y="143999"/>
            <a:ext cx="4407900" cy="6210000"/>
          </a:xfrm>
          <a:prstGeom prst="rect">
            <a:avLst/>
          </a:prstGeom>
          <a:noFill/>
          <a:ln>
            <a:noFill/>
          </a:ln>
        </p:spPr>
        <p:txBody>
          <a:bodyPr spcFirstLastPara="1" wrap="square" lIns="0" tIns="1116000" rIns="0" bIns="0" anchor="ctr"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2pPr>
            <a:lvl3pPr marR="0" lvl="2"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3pPr>
            <a:lvl4pPr marR="0" lvl="3"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4pPr>
            <a:lvl5pPr marR="0" lvl="4"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5pPr>
            <a:lvl6pPr marR="0" lvl="5"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6pPr>
            <a:lvl7pPr marR="0" lvl="6"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7pPr>
            <a:lvl8pPr marR="0" lvl="7"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8pPr>
            <a:lvl9pPr marR="0" lvl="8"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25162151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on colour and picture (light blue)">
  <p:cSld name="Text on colour and picture (light blue)">
    <p:bg>
      <p:bgPr>
        <a:solidFill>
          <a:schemeClr val="lt1"/>
        </a:solidFill>
        <a:effectLst/>
      </p:bgPr>
    </p:bg>
    <p:spTree>
      <p:nvGrpSpPr>
        <p:cNvPr id="1" name="Shape 308"/>
        <p:cNvGrpSpPr/>
        <p:nvPr/>
      </p:nvGrpSpPr>
      <p:grpSpPr>
        <a:xfrm>
          <a:off x="0" y="0"/>
          <a:ext cx="0" cy="0"/>
          <a:chOff x="0" y="0"/>
          <a:chExt cx="0" cy="0"/>
        </a:xfrm>
      </p:grpSpPr>
      <p:sp>
        <p:nvSpPr>
          <p:cNvPr id="309" name="Google Shape;309;g5f09267a33_1_443"/>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10" name="Google Shape;310;g5f09267a33_1_443"/>
          <p:cNvSpPr>
            <a:spLocks noGrp="1"/>
          </p:cNvSpPr>
          <p:nvPr>
            <p:ph type="pic" idx="2"/>
          </p:nvPr>
        </p:nvSpPr>
        <p:spPr>
          <a:xfrm>
            <a:off x="4625100" y="143999"/>
            <a:ext cx="4409100" cy="6210000"/>
          </a:xfrm>
          <a:prstGeom prst="rect">
            <a:avLst/>
          </a:prstGeom>
          <a:noFill/>
          <a:ln>
            <a:noFill/>
          </a:ln>
        </p:spPr>
        <p:txBody>
          <a:bodyPr spcFirstLastPara="1" wrap="square" lIns="0" tIns="1116000" rIns="0" bIns="0" anchor="ctr"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2pPr>
            <a:lvl3pPr marR="0" lvl="2"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3pPr>
            <a:lvl4pPr marR="0" lvl="3"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4pPr>
            <a:lvl5pPr marR="0" lvl="4"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5pPr>
            <a:lvl6pPr marR="0" lvl="5"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6pPr>
            <a:lvl7pPr marR="0" lvl="6"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7pPr>
            <a:lvl8pPr marR="0" lvl="7"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8pPr>
            <a:lvl9pPr marR="0" lvl="8"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311" name="Google Shape;311;g5f09267a33_1_443"/>
          <p:cNvSpPr txBox="1">
            <a:spLocks noGrp="1"/>
          </p:cNvSpPr>
          <p:nvPr>
            <p:ph type="title"/>
          </p:nvPr>
        </p:nvSpPr>
        <p:spPr>
          <a:xfrm>
            <a:off x="108348" y="143999"/>
            <a:ext cx="4407900" cy="6210000"/>
          </a:xfrm>
          <a:prstGeom prst="rect">
            <a:avLst/>
          </a:prstGeom>
          <a:solidFill>
            <a:srgbClr val="E1F2F7"/>
          </a:solidFill>
          <a:ln>
            <a:noFill/>
          </a:ln>
        </p:spPr>
        <p:txBody>
          <a:bodyPr spcFirstLastPara="1" wrap="square" lIns="453600" tIns="518400" rIns="453600" bIns="4399200" anchor="t" anchorCtr="0">
            <a:noAutofit/>
          </a:bodyPr>
          <a:lstStyle>
            <a:lvl1pPr lvl="0" algn="l" rtl="0">
              <a:lnSpc>
                <a:spcPct val="95000"/>
              </a:lnSpc>
              <a:spcBef>
                <a:spcPts val="0"/>
              </a:spcBef>
              <a:spcAft>
                <a:spcPts val="0"/>
              </a:spcAft>
              <a:buClr>
                <a:schemeClr val="dk1"/>
              </a:buClr>
              <a:buSzPts val="2800"/>
              <a:buFont typeface="Verdana"/>
              <a:buNone/>
              <a:defRPr sz="2800"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 name="Google Shape;312;g5f09267a33_1_443"/>
          <p:cNvSpPr txBox="1">
            <a:spLocks noGrp="1"/>
          </p:cNvSpPr>
          <p:nvPr>
            <p:ph type="body" idx="1"/>
          </p:nvPr>
        </p:nvSpPr>
        <p:spPr>
          <a:xfrm>
            <a:off x="447676" y="1746000"/>
            <a:ext cx="3728700" cy="41991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a:solidFill>
                  <a:schemeClr val="dk1"/>
                </a:solidFill>
              </a:defRPr>
            </a:lvl1pPr>
            <a:lvl2pPr marL="914400" lvl="1" indent="-309880" algn="l" rtl="0">
              <a:spcBef>
                <a:spcPts val="800"/>
              </a:spcBef>
              <a:spcAft>
                <a:spcPts val="0"/>
              </a:spcAft>
              <a:buClr>
                <a:schemeClr val="dk1"/>
              </a:buClr>
              <a:buSzPts val="1280"/>
              <a:buChar char="•"/>
              <a:defRPr>
                <a:solidFill>
                  <a:schemeClr val="dk1"/>
                </a:solidFill>
              </a:defRPr>
            </a:lvl2pPr>
            <a:lvl3pPr marL="1371600" lvl="2" indent="-309880" algn="l" rtl="0">
              <a:spcBef>
                <a:spcPts val="800"/>
              </a:spcBef>
              <a:spcAft>
                <a:spcPts val="0"/>
              </a:spcAft>
              <a:buClr>
                <a:schemeClr val="dk1"/>
              </a:buClr>
              <a:buSzPts val="1280"/>
              <a:buChar char="•"/>
              <a:defRPr>
                <a:solidFill>
                  <a:schemeClr val="dk1"/>
                </a:solidFill>
              </a:defRPr>
            </a:lvl3pPr>
            <a:lvl4pPr marL="1828800" lvl="3" indent="-309880" algn="l" rtl="0">
              <a:spcBef>
                <a:spcPts val="800"/>
              </a:spcBef>
              <a:spcAft>
                <a:spcPts val="0"/>
              </a:spcAft>
              <a:buClr>
                <a:schemeClr val="dk1"/>
              </a:buClr>
              <a:buSzPts val="1280"/>
              <a:buChar char="•"/>
              <a:defRPr>
                <a:solidFill>
                  <a:schemeClr val="dk1"/>
                </a:solidFill>
              </a:defRPr>
            </a:lvl4pPr>
            <a:lvl5pPr marL="2286000" lvl="4" indent="-309879" algn="l" rtl="0">
              <a:spcBef>
                <a:spcPts val="800"/>
              </a:spcBef>
              <a:spcAft>
                <a:spcPts val="0"/>
              </a:spcAft>
              <a:buClr>
                <a:schemeClr val="dk1"/>
              </a:buClr>
              <a:buSzPts val="1280"/>
              <a:buChar char="•"/>
              <a:defRPr>
                <a:solidFill>
                  <a:schemeClr val="dk1"/>
                </a:solidFill>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13" name="Google Shape;313;g5f09267a33_1_443"/>
          <p:cNvSpPr txBox="1">
            <a:spLocks noGrp="1"/>
          </p:cNvSpPr>
          <p:nvPr>
            <p:ph type="body" idx="3"/>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14" name="Google Shape;314;g5f09267a33_1_443"/>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5" name="Google Shape;315;g5f09267a33_1_443"/>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6" name="Google Shape;316;g5f09267a33_1_443"/>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Tree>
    <p:extLst>
      <p:ext uri="{BB962C8B-B14F-4D97-AF65-F5344CB8AC3E}">
        <p14:creationId xmlns:p14="http://schemas.microsoft.com/office/powerpoint/2010/main" val="292929357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and text on colour (grey)">
  <p:cSld name="Picture and text on colour (grey)">
    <p:bg>
      <p:bgPr>
        <a:solidFill>
          <a:schemeClr val="lt1"/>
        </a:solidFill>
        <a:effectLst/>
      </p:bgPr>
    </p:bg>
    <p:spTree>
      <p:nvGrpSpPr>
        <p:cNvPr id="1" name="Shape 317"/>
        <p:cNvGrpSpPr/>
        <p:nvPr/>
      </p:nvGrpSpPr>
      <p:grpSpPr>
        <a:xfrm>
          <a:off x="0" y="0"/>
          <a:ext cx="0" cy="0"/>
          <a:chOff x="0" y="0"/>
          <a:chExt cx="0" cy="0"/>
        </a:xfrm>
      </p:grpSpPr>
      <p:sp>
        <p:nvSpPr>
          <p:cNvPr id="318" name="Google Shape;318;g5f09267a33_1_452"/>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19" name="Google Shape;319;g5f09267a33_1_452"/>
          <p:cNvSpPr txBox="1">
            <a:spLocks noGrp="1"/>
          </p:cNvSpPr>
          <p:nvPr>
            <p:ph type="title"/>
          </p:nvPr>
        </p:nvSpPr>
        <p:spPr>
          <a:xfrm>
            <a:off x="4625730" y="143999"/>
            <a:ext cx="4408500" cy="6210000"/>
          </a:xfrm>
          <a:prstGeom prst="rect">
            <a:avLst/>
          </a:prstGeom>
          <a:solidFill>
            <a:srgbClr val="E5ECEF"/>
          </a:solidFill>
          <a:ln>
            <a:noFill/>
          </a:ln>
        </p:spPr>
        <p:txBody>
          <a:bodyPr spcFirstLastPara="1" wrap="square" lIns="417600" tIns="518400" rIns="453600" bIns="4399200" anchor="t" anchorCtr="0">
            <a:noAutofit/>
          </a:bodyPr>
          <a:lstStyle>
            <a:lvl1pPr lvl="0" algn="l" rtl="0">
              <a:lnSpc>
                <a:spcPct val="95000"/>
              </a:lnSpc>
              <a:spcBef>
                <a:spcPts val="0"/>
              </a:spcBef>
              <a:spcAft>
                <a:spcPts val="0"/>
              </a:spcAft>
              <a:buClr>
                <a:schemeClr val="dk1"/>
              </a:buClr>
              <a:buSzPts val="2800"/>
              <a:buFont typeface="Verdana"/>
              <a:buNone/>
              <a:defRPr sz="2800"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0" name="Google Shape;320;g5f09267a33_1_452"/>
          <p:cNvSpPr txBox="1">
            <a:spLocks noGrp="1"/>
          </p:cNvSpPr>
          <p:nvPr>
            <p:ph type="body" idx="1"/>
          </p:nvPr>
        </p:nvSpPr>
        <p:spPr>
          <a:xfrm>
            <a:off x="4946400" y="1744923"/>
            <a:ext cx="3750000" cy="42003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a:solidFill>
                  <a:schemeClr val="dk1"/>
                </a:solidFill>
              </a:defRPr>
            </a:lvl1pPr>
            <a:lvl2pPr marL="914400" lvl="1" indent="-309880" algn="l" rtl="0">
              <a:spcBef>
                <a:spcPts val="800"/>
              </a:spcBef>
              <a:spcAft>
                <a:spcPts val="0"/>
              </a:spcAft>
              <a:buClr>
                <a:schemeClr val="dk1"/>
              </a:buClr>
              <a:buSzPts val="1280"/>
              <a:buChar char="•"/>
              <a:defRPr>
                <a:solidFill>
                  <a:schemeClr val="dk1"/>
                </a:solidFill>
              </a:defRPr>
            </a:lvl2pPr>
            <a:lvl3pPr marL="1371600" lvl="2" indent="-309880" algn="l" rtl="0">
              <a:spcBef>
                <a:spcPts val="800"/>
              </a:spcBef>
              <a:spcAft>
                <a:spcPts val="0"/>
              </a:spcAft>
              <a:buClr>
                <a:schemeClr val="dk1"/>
              </a:buClr>
              <a:buSzPts val="1280"/>
              <a:buChar char="•"/>
              <a:defRPr>
                <a:solidFill>
                  <a:schemeClr val="dk1"/>
                </a:solidFill>
              </a:defRPr>
            </a:lvl3pPr>
            <a:lvl4pPr marL="1828800" lvl="3" indent="-309880" algn="l" rtl="0">
              <a:spcBef>
                <a:spcPts val="800"/>
              </a:spcBef>
              <a:spcAft>
                <a:spcPts val="0"/>
              </a:spcAft>
              <a:buClr>
                <a:schemeClr val="dk1"/>
              </a:buClr>
              <a:buSzPts val="1280"/>
              <a:buChar char="•"/>
              <a:defRPr>
                <a:solidFill>
                  <a:schemeClr val="dk1"/>
                </a:solidFill>
              </a:defRPr>
            </a:lvl4pPr>
            <a:lvl5pPr marL="2286000" lvl="4" indent="-309879" algn="l" rtl="0">
              <a:spcBef>
                <a:spcPts val="800"/>
              </a:spcBef>
              <a:spcAft>
                <a:spcPts val="0"/>
              </a:spcAft>
              <a:buClr>
                <a:schemeClr val="dk1"/>
              </a:buClr>
              <a:buSzPts val="1280"/>
              <a:buChar char="•"/>
              <a:defRPr>
                <a:solidFill>
                  <a:schemeClr val="dk1"/>
                </a:solidFill>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21" name="Google Shape;321;g5f09267a33_1_452"/>
          <p:cNvSpPr>
            <a:spLocks noGrp="1"/>
          </p:cNvSpPr>
          <p:nvPr>
            <p:ph type="pic" idx="2"/>
          </p:nvPr>
        </p:nvSpPr>
        <p:spPr>
          <a:xfrm>
            <a:off x="108001" y="143999"/>
            <a:ext cx="4407900" cy="6210000"/>
          </a:xfrm>
          <a:prstGeom prst="rect">
            <a:avLst/>
          </a:prstGeom>
          <a:noFill/>
          <a:ln>
            <a:noFill/>
          </a:ln>
        </p:spPr>
        <p:txBody>
          <a:bodyPr spcFirstLastPara="1" wrap="square" lIns="0" tIns="1116000" rIns="0" bIns="0" anchor="ctr"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2pPr>
            <a:lvl3pPr marR="0" lvl="2"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3pPr>
            <a:lvl4pPr marR="0" lvl="3"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4pPr>
            <a:lvl5pPr marR="0" lvl="4"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5pPr>
            <a:lvl6pPr marR="0" lvl="5"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6pPr>
            <a:lvl7pPr marR="0" lvl="6"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7pPr>
            <a:lvl8pPr marR="0" lvl="7"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8pPr>
            <a:lvl9pPr marR="0" lvl="8"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322" name="Google Shape;322;g5f09267a33_1_452"/>
          <p:cNvSpPr txBox="1">
            <a:spLocks noGrp="1"/>
          </p:cNvSpPr>
          <p:nvPr>
            <p:ph type="body" idx="3"/>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23" name="Google Shape;323;g5f09267a33_1_452"/>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4" name="Google Shape;324;g5f09267a33_1_452"/>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5" name="Google Shape;325;g5f09267a33_1_452"/>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accent1"/>
                </a:solidFill>
                <a:latin typeface="Verdana"/>
                <a:ea typeface="Verdana"/>
                <a:cs typeface="Verdana"/>
                <a:sym typeface="Verdana"/>
              </a:defRPr>
            </a:lvl1pPr>
            <a:lvl2pPr marL="0" lvl="1" indent="0" algn="l" rtl="0">
              <a:spcBef>
                <a:spcPts val="0"/>
              </a:spcBef>
              <a:buNone/>
              <a:defRPr sz="1000" b="0" i="0" u="none" strike="noStrike" cap="none">
                <a:solidFill>
                  <a:schemeClr val="accent1"/>
                </a:solidFill>
                <a:latin typeface="Verdana"/>
                <a:ea typeface="Verdana"/>
                <a:cs typeface="Verdana"/>
                <a:sym typeface="Verdana"/>
              </a:defRPr>
            </a:lvl2pPr>
            <a:lvl3pPr marL="0" lvl="2" indent="0" algn="l" rtl="0">
              <a:spcBef>
                <a:spcPts val="0"/>
              </a:spcBef>
              <a:buNone/>
              <a:defRPr sz="1000" b="0" i="0" u="none" strike="noStrike" cap="none">
                <a:solidFill>
                  <a:schemeClr val="accent1"/>
                </a:solidFill>
                <a:latin typeface="Verdana"/>
                <a:ea typeface="Verdana"/>
                <a:cs typeface="Verdana"/>
                <a:sym typeface="Verdana"/>
              </a:defRPr>
            </a:lvl3pPr>
            <a:lvl4pPr marL="0" lvl="3" indent="0" algn="l" rtl="0">
              <a:spcBef>
                <a:spcPts val="0"/>
              </a:spcBef>
              <a:buNone/>
              <a:defRPr sz="1000" b="0" i="0" u="none" strike="noStrike" cap="none">
                <a:solidFill>
                  <a:schemeClr val="accent1"/>
                </a:solidFill>
                <a:latin typeface="Verdana"/>
                <a:ea typeface="Verdana"/>
                <a:cs typeface="Verdana"/>
                <a:sym typeface="Verdana"/>
              </a:defRPr>
            </a:lvl4pPr>
            <a:lvl5pPr marL="0" lvl="4" indent="0" algn="l" rtl="0">
              <a:spcBef>
                <a:spcPts val="0"/>
              </a:spcBef>
              <a:buNone/>
              <a:defRPr sz="1000" b="0" i="0" u="none" strike="noStrike" cap="none">
                <a:solidFill>
                  <a:schemeClr val="accent1"/>
                </a:solidFill>
                <a:latin typeface="Verdana"/>
                <a:ea typeface="Verdana"/>
                <a:cs typeface="Verdana"/>
                <a:sym typeface="Verdana"/>
              </a:defRPr>
            </a:lvl5pPr>
            <a:lvl6pPr marL="0" lvl="5" indent="0" algn="l" rtl="0">
              <a:spcBef>
                <a:spcPts val="0"/>
              </a:spcBef>
              <a:buNone/>
              <a:defRPr sz="1000" b="0" i="0" u="none" strike="noStrike" cap="none">
                <a:solidFill>
                  <a:schemeClr val="accent1"/>
                </a:solidFill>
                <a:latin typeface="Verdana"/>
                <a:ea typeface="Verdana"/>
                <a:cs typeface="Verdana"/>
                <a:sym typeface="Verdana"/>
              </a:defRPr>
            </a:lvl6pPr>
            <a:lvl7pPr marL="0" lvl="6" indent="0" algn="l" rtl="0">
              <a:spcBef>
                <a:spcPts val="0"/>
              </a:spcBef>
              <a:buNone/>
              <a:defRPr sz="1000" b="0" i="0" u="none" strike="noStrike" cap="none">
                <a:solidFill>
                  <a:schemeClr val="accent1"/>
                </a:solidFill>
                <a:latin typeface="Verdana"/>
                <a:ea typeface="Verdana"/>
                <a:cs typeface="Verdana"/>
                <a:sym typeface="Verdana"/>
              </a:defRPr>
            </a:lvl7pPr>
            <a:lvl8pPr marL="0" lvl="7" indent="0" algn="l" rtl="0">
              <a:spcBef>
                <a:spcPts val="0"/>
              </a:spcBef>
              <a:buNone/>
              <a:defRPr sz="1000" b="0" i="0" u="none" strike="noStrike" cap="none">
                <a:solidFill>
                  <a:schemeClr val="accent1"/>
                </a:solidFill>
                <a:latin typeface="Verdana"/>
                <a:ea typeface="Verdana"/>
                <a:cs typeface="Verdana"/>
                <a:sym typeface="Verdana"/>
              </a:defRPr>
            </a:lvl8pPr>
            <a:lvl9pPr marL="0" lvl="8" indent="0" algn="l" rtl="0">
              <a:spcBef>
                <a:spcPts val="0"/>
              </a:spcBef>
              <a:buNone/>
              <a:defRPr sz="1000" b="0" i="0" u="none" strike="noStrike" cap="none">
                <a:solidFill>
                  <a:schemeClr val="accen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899133604"/>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on colour and picturePicture and text on colour (grey)">
  <p:cSld name="Text on colour and picturePicture and text on colour (grey)">
    <p:bg>
      <p:bgPr>
        <a:solidFill>
          <a:schemeClr val="lt1"/>
        </a:solidFill>
        <a:effectLst/>
      </p:bgPr>
    </p:bg>
    <p:spTree>
      <p:nvGrpSpPr>
        <p:cNvPr id="1" name="Shape 326"/>
        <p:cNvGrpSpPr/>
        <p:nvPr/>
      </p:nvGrpSpPr>
      <p:grpSpPr>
        <a:xfrm>
          <a:off x="0" y="0"/>
          <a:ext cx="0" cy="0"/>
          <a:chOff x="0" y="0"/>
          <a:chExt cx="0" cy="0"/>
        </a:xfrm>
      </p:grpSpPr>
      <p:sp>
        <p:nvSpPr>
          <p:cNvPr id="327" name="Google Shape;327;g5f09267a33_1_461"/>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28" name="Google Shape;328;g5f09267a33_1_461"/>
          <p:cNvSpPr>
            <a:spLocks noGrp="1"/>
          </p:cNvSpPr>
          <p:nvPr>
            <p:ph type="pic" idx="2"/>
          </p:nvPr>
        </p:nvSpPr>
        <p:spPr>
          <a:xfrm>
            <a:off x="4625100" y="143999"/>
            <a:ext cx="4409100" cy="6210000"/>
          </a:xfrm>
          <a:prstGeom prst="rect">
            <a:avLst/>
          </a:prstGeom>
          <a:noFill/>
          <a:ln>
            <a:noFill/>
          </a:ln>
        </p:spPr>
        <p:txBody>
          <a:bodyPr spcFirstLastPara="1" wrap="square" lIns="0" tIns="1116000" rIns="0" bIns="0" anchor="ctr"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2pPr>
            <a:lvl3pPr marR="0" lvl="2"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3pPr>
            <a:lvl4pPr marR="0" lvl="3"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4pPr>
            <a:lvl5pPr marR="0" lvl="4"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5pPr>
            <a:lvl6pPr marR="0" lvl="5"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6pPr>
            <a:lvl7pPr marR="0" lvl="6"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7pPr>
            <a:lvl8pPr marR="0" lvl="7"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8pPr>
            <a:lvl9pPr marR="0" lvl="8"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329" name="Google Shape;329;g5f09267a33_1_461"/>
          <p:cNvSpPr txBox="1">
            <a:spLocks noGrp="1"/>
          </p:cNvSpPr>
          <p:nvPr>
            <p:ph type="title"/>
          </p:nvPr>
        </p:nvSpPr>
        <p:spPr>
          <a:xfrm>
            <a:off x="108348" y="143999"/>
            <a:ext cx="4407900" cy="6210000"/>
          </a:xfrm>
          <a:prstGeom prst="rect">
            <a:avLst/>
          </a:prstGeom>
          <a:solidFill>
            <a:srgbClr val="E5ECEF"/>
          </a:solidFill>
          <a:ln>
            <a:noFill/>
          </a:ln>
        </p:spPr>
        <p:txBody>
          <a:bodyPr spcFirstLastPara="1" wrap="square" lIns="453600" tIns="518400" rIns="453600" bIns="4399200" anchor="t" anchorCtr="0">
            <a:noAutofit/>
          </a:bodyPr>
          <a:lstStyle>
            <a:lvl1pPr lvl="0" algn="l" rtl="0">
              <a:lnSpc>
                <a:spcPct val="95000"/>
              </a:lnSpc>
              <a:spcBef>
                <a:spcPts val="0"/>
              </a:spcBef>
              <a:spcAft>
                <a:spcPts val="0"/>
              </a:spcAft>
              <a:buClr>
                <a:schemeClr val="dk1"/>
              </a:buClr>
              <a:buSzPts val="2800"/>
              <a:buFont typeface="Verdana"/>
              <a:buNone/>
              <a:defRPr sz="2800"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0" name="Google Shape;330;g5f09267a33_1_461"/>
          <p:cNvSpPr txBox="1">
            <a:spLocks noGrp="1"/>
          </p:cNvSpPr>
          <p:nvPr>
            <p:ph type="body" idx="1"/>
          </p:nvPr>
        </p:nvSpPr>
        <p:spPr>
          <a:xfrm>
            <a:off x="447676" y="1746000"/>
            <a:ext cx="3730500" cy="4199100"/>
          </a:xfrm>
          <a:prstGeom prst="rect">
            <a:avLst/>
          </a:prstGeom>
          <a:noFill/>
          <a:ln>
            <a:noFill/>
          </a:ln>
        </p:spPr>
        <p:txBody>
          <a:bodyPr spcFirstLastPara="1" wrap="square" lIns="0" tIns="0" rIns="0" bIns="0" anchor="t" anchorCtr="0">
            <a:noAutofit/>
          </a:bodyPr>
          <a:lstStyle>
            <a:lvl1pPr marL="457200" lvl="0" indent="-320040" algn="l" rtl="0">
              <a:spcBef>
                <a:spcPts val="800"/>
              </a:spcBef>
              <a:spcAft>
                <a:spcPts val="0"/>
              </a:spcAft>
              <a:buClr>
                <a:schemeClr val="dk1"/>
              </a:buClr>
              <a:buSzPts val="1440"/>
              <a:buChar char="•"/>
              <a:defRPr>
                <a:solidFill>
                  <a:schemeClr val="dk1"/>
                </a:solidFill>
              </a:defRPr>
            </a:lvl1pPr>
            <a:lvl2pPr marL="914400" lvl="1" indent="-309880" algn="l" rtl="0">
              <a:spcBef>
                <a:spcPts val="800"/>
              </a:spcBef>
              <a:spcAft>
                <a:spcPts val="0"/>
              </a:spcAft>
              <a:buClr>
                <a:schemeClr val="dk1"/>
              </a:buClr>
              <a:buSzPts val="1280"/>
              <a:buChar char="•"/>
              <a:defRPr>
                <a:solidFill>
                  <a:schemeClr val="dk1"/>
                </a:solidFill>
              </a:defRPr>
            </a:lvl2pPr>
            <a:lvl3pPr marL="1371600" lvl="2" indent="-309880" algn="l" rtl="0">
              <a:spcBef>
                <a:spcPts val="800"/>
              </a:spcBef>
              <a:spcAft>
                <a:spcPts val="0"/>
              </a:spcAft>
              <a:buClr>
                <a:schemeClr val="dk1"/>
              </a:buClr>
              <a:buSzPts val="1280"/>
              <a:buChar char="•"/>
              <a:defRPr>
                <a:solidFill>
                  <a:schemeClr val="dk1"/>
                </a:solidFill>
              </a:defRPr>
            </a:lvl3pPr>
            <a:lvl4pPr marL="1828800" lvl="3" indent="-309880" algn="l" rtl="0">
              <a:spcBef>
                <a:spcPts val="800"/>
              </a:spcBef>
              <a:spcAft>
                <a:spcPts val="0"/>
              </a:spcAft>
              <a:buClr>
                <a:schemeClr val="dk1"/>
              </a:buClr>
              <a:buSzPts val="1280"/>
              <a:buChar char="•"/>
              <a:defRPr>
                <a:solidFill>
                  <a:schemeClr val="dk1"/>
                </a:solidFill>
              </a:defRPr>
            </a:lvl4pPr>
            <a:lvl5pPr marL="2286000" lvl="4" indent="-309879" algn="l" rtl="0">
              <a:spcBef>
                <a:spcPts val="800"/>
              </a:spcBef>
              <a:spcAft>
                <a:spcPts val="0"/>
              </a:spcAft>
              <a:buClr>
                <a:schemeClr val="dk1"/>
              </a:buClr>
              <a:buSzPts val="1280"/>
              <a:buChar char="•"/>
              <a:defRPr>
                <a:solidFill>
                  <a:schemeClr val="dk1"/>
                </a:solidFill>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31" name="Google Shape;331;g5f09267a33_1_461"/>
          <p:cNvSpPr txBox="1">
            <a:spLocks noGrp="1"/>
          </p:cNvSpPr>
          <p:nvPr>
            <p:ph type="body" idx="3"/>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32" name="Google Shape;332;g5f09267a33_1_461"/>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3" name="Google Shape;333;g5f09267a33_1_461"/>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4" name="Google Shape;334;g5f09267a33_1_461"/>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Tree>
    <p:extLst>
      <p:ext uri="{BB962C8B-B14F-4D97-AF65-F5344CB8AC3E}">
        <p14:creationId xmlns:p14="http://schemas.microsoft.com/office/powerpoint/2010/main" val="180981822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reaker  ">
  <p:cSld name="Breaker  ">
    <p:bg>
      <p:bgPr>
        <a:solidFill>
          <a:schemeClr val="dk1"/>
        </a:solidFill>
        <a:effectLst/>
      </p:bgPr>
    </p:bg>
    <p:spTree>
      <p:nvGrpSpPr>
        <p:cNvPr id="1" name="Shape 335"/>
        <p:cNvGrpSpPr/>
        <p:nvPr/>
      </p:nvGrpSpPr>
      <p:grpSpPr>
        <a:xfrm>
          <a:off x="0" y="0"/>
          <a:ext cx="0" cy="0"/>
          <a:chOff x="0" y="0"/>
          <a:chExt cx="0" cy="0"/>
        </a:xfrm>
      </p:grpSpPr>
      <p:sp>
        <p:nvSpPr>
          <p:cNvPr id="336" name="Google Shape;336;g5f09267a33_1_470"/>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37" name="Google Shape;337;g5f09267a33_1_470"/>
          <p:cNvSpPr txBox="1">
            <a:spLocks noGrp="1"/>
          </p:cNvSpPr>
          <p:nvPr>
            <p:ph type="title"/>
          </p:nvPr>
        </p:nvSpPr>
        <p:spPr>
          <a:xfrm>
            <a:off x="108347" y="143999"/>
            <a:ext cx="8926800" cy="6210000"/>
          </a:xfrm>
          <a:prstGeom prst="rect">
            <a:avLst/>
          </a:prstGeom>
          <a:solidFill>
            <a:schemeClr val="accent4"/>
          </a:solidFill>
          <a:ln>
            <a:noFill/>
          </a:ln>
        </p:spPr>
        <p:txBody>
          <a:bodyPr spcFirstLastPara="1" wrap="square" lIns="414000" tIns="0" rIns="414000" bIns="0" anchor="ctr" anchorCtr="0">
            <a:noAutofit/>
          </a:bodyPr>
          <a:lstStyle>
            <a:lvl1pPr lvl="0" algn="l" rtl="0">
              <a:lnSpc>
                <a:spcPct val="95000"/>
              </a:lnSpc>
              <a:spcBef>
                <a:spcPts val="0"/>
              </a:spcBef>
              <a:spcAft>
                <a:spcPts val="0"/>
              </a:spcAft>
              <a:buClr>
                <a:schemeClr val="lt1"/>
              </a:buClr>
              <a:buSzPts val="4000"/>
              <a:buFont typeface="Verdana"/>
              <a:buNone/>
              <a:defRPr sz="40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8" name="Google Shape;338;g5f09267a33_1_470"/>
          <p:cNvSpPr txBox="1">
            <a:spLocks noGrp="1"/>
          </p:cNvSpPr>
          <p:nvPr>
            <p:ph type="body" idx="1"/>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39" name="Google Shape;339;g5f09267a33_1_470"/>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0" name="Google Shape;340;g5f09267a33_1_470"/>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1" name="Google Shape;341;g5f09267a33_1_470"/>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920302552"/>
      </p:ext>
    </p:extLst>
  </p:cSld>
  <p:clrMapOvr>
    <a:masterClrMapping/>
  </p:clrMapOvr>
  <p:transition spd="slow">
    <p:push dir="u"/>
  </p:transition>
  <p:extLst mod="1">
    <p:ext uri="{DCECCB84-F9BA-43D5-87BE-67443E8EF086}">
      <p15:sldGuideLst xmlns:p15="http://schemas.microsoft.com/office/powerpoint/2012/main">
        <p15:guide id="1" pos="313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reaker">
  <p:cSld name="Breaker">
    <p:bg>
      <p:bgPr>
        <a:solidFill>
          <a:schemeClr val="dk1"/>
        </a:solidFill>
        <a:effectLst/>
      </p:bgPr>
    </p:bg>
    <p:spTree>
      <p:nvGrpSpPr>
        <p:cNvPr id="1" name="Shape 342"/>
        <p:cNvGrpSpPr/>
        <p:nvPr/>
      </p:nvGrpSpPr>
      <p:grpSpPr>
        <a:xfrm>
          <a:off x="0" y="0"/>
          <a:ext cx="0" cy="0"/>
          <a:chOff x="0" y="0"/>
          <a:chExt cx="0" cy="0"/>
        </a:xfrm>
      </p:grpSpPr>
      <p:sp>
        <p:nvSpPr>
          <p:cNvPr id="343" name="Google Shape;343;g5f09267a33_1_477"/>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44" name="Google Shape;344;g5f09267a33_1_477"/>
          <p:cNvSpPr txBox="1">
            <a:spLocks noGrp="1"/>
          </p:cNvSpPr>
          <p:nvPr>
            <p:ph type="title"/>
          </p:nvPr>
        </p:nvSpPr>
        <p:spPr>
          <a:xfrm>
            <a:off x="108348" y="143999"/>
            <a:ext cx="4407900" cy="6210000"/>
          </a:xfrm>
          <a:prstGeom prst="rect">
            <a:avLst/>
          </a:prstGeom>
          <a:solidFill>
            <a:schemeClr val="accent4"/>
          </a:solidFill>
          <a:ln>
            <a:noFill/>
          </a:ln>
        </p:spPr>
        <p:txBody>
          <a:bodyPr spcFirstLastPara="1" wrap="square" lIns="414000" tIns="0" rIns="414000" bIns="0" anchor="ctr" anchorCtr="0">
            <a:noAutofit/>
          </a:bodyPr>
          <a:lstStyle>
            <a:lvl1pPr lvl="0" algn="l" rtl="0">
              <a:lnSpc>
                <a:spcPct val="95000"/>
              </a:lnSpc>
              <a:spcBef>
                <a:spcPts val="0"/>
              </a:spcBef>
              <a:spcAft>
                <a:spcPts val="0"/>
              </a:spcAft>
              <a:buClr>
                <a:schemeClr val="lt1"/>
              </a:buClr>
              <a:buSzPts val="4000"/>
              <a:buFont typeface="Verdana"/>
              <a:buNone/>
              <a:defRPr sz="40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5" name="Google Shape;345;g5f09267a33_1_477"/>
          <p:cNvSpPr>
            <a:spLocks noGrp="1"/>
          </p:cNvSpPr>
          <p:nvPr>
            <p:ph type="pic" idx="2"/>
          </p:nvPr>
        </p:nvSpPr>
        <p:spPr>
          <a:xfrm>
            <a:off x="4625100" y="144000"/>
            <a:ext cx="4409100" cy="6202800"/>
          </a:xfrm>
          <a:prstGeom prst="rect">
            <a:avLst/>
          </a:prstGeom>
          <a:noFill/>
          <a:ln>
            <a:noFill/>
          </a:ln>
        </p:spPr>
        <p:txBody>
          <a:bodyPr spcFirstLastPara="1" wrap="square" lIns="0" tIns="1116000" rIns="0" bIns="0" anchor="ctr" anchorCtr="0">
            <a:noAutofit/>
          </a:bodyPr>
          <a:lstStyle>
            <a:lvl1pPr marR="0" lvl="0" algn="ctr" rtl="0">
              <a:spcBef>
                <a:spcPts val="800"/>
              </a:spcBef>
              <a:spcAft>
                <a:spcPts val="0"/>
              </a:spcAft>
              <a:buClr>
                <a:schemeClr val="lt1"/>
              </a:buClr>
              <a:buSzPts val="1440"/>
              <a:buFont typeface="Verdana"/>
              <a:buNone/>
              <a:defRPr sz="1800" b="0" i="0" u="none" strike="noStrike" cap="none">
                <a:solidFill>
                  <a:schemeClr val="lt1"/>
                </a:solidFill>
                <a:latin typeface="Verdana"/>
                <a:ea typeface="Verdana"/>
                <a:cs typeface="Verdana"/>
                <a:sym typeface="Verdana"/>
              </a:defRPr>
            </a:lvl1pPr>
            <a:lvl2pPr marR="0" lvl="1"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2pPr>
            <a:lvl3pPr marR="0" lvl="2"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3pPr>
            <a:lvl4pPr marR="0" lvl="3"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4pPr>
            <a:lvl5pPr marR="0" lvl="4"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5pPr>
            <a:lvl6pPr marR="0" lvl="5"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6pPr>
            <a:lvl7pPr marR="0" lvl="6"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7pPr>
            <a:lvl8pPr marR="0" lvl="7"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8pPr>
            <a:lvl9pPr marR="0" lvl="8"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346" name="Google Shape;346;g5f09267a33_1_477"/>
          <p:cNvSpPr txBox="1">
            <a:spLocks noGrp="1"/>
          </p:cNvSpPr>
          <p:nvPr>
            <p:ph type="body" idx="1"/>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47" name="Google Shape;347;g5f09267a33_1_477"/>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8" name="Google Shape;348;g5f09267a33_1_477"/>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9" name="Google Shape;349;g5f09267a33_1_477"/>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Tree>
    <p:extLst>
      <p:ext uri="{BB962C8B-B14F-4D97-AF65-F5344CB8AC3E}">
        <p14:creationId xmlns:p14="http://schemas.microsoft.com/office/powerpoint/2010/main" val="132497507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reaker ">
  <p:cSld name="Breaker ">
    <p:bg>
      <p:bgPr>
        <a:solidFill>
          <a:schemeClr val="dk1"/>
        </a:solidFill>
        <a:effectLst/>
      </p:bgPr>
    </p:bg>
    <p:spTree>
      <p:nvGrpSpPr>
        <p:cNvPr id="1" name="Shape 350"/>
        <p:cNvGrpSpPr/>
        <p:nvPr/>
      </p:nvGrpSpPr>
      <p:grpSpPr>
        <a:xfrm>
          <a:off x="0" y="0"/>
          <a:ext cx="0" cy="0"/>
          <a:chOff x="0" y="0"/>
          <a:chExt cx="0" cy="0"/>
        </a:xfrm>
      </p:grpSpPr>
      <p:sp>
        <p:nvSpPr>
          <p:cNvPr id="351" name="Google Shape;351;g5f09267a33_1_485"/>
          <p:cNvSpPr/>
          <p:nvPr/>
        </p:nvSpPr>
        <p:spPr>
          <a:xfrm>
            <a:off x="0" y="0"/>
            <a:ext cx="9142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52" name="Google Shape;352;g5f09267a33_1_485"/>
          <p:cNvSpPr txBox="1">
            <a:spLocks noGrp="1"/>
          </p:cNvSpPr>
          <p:nvPr>
            <p:ph type="title"/>
          </p:nvPr>
        </p:nvSpPr>
        <p:spPr>
          <a:xfrm>
            <a:off x="4624042" y="143999"/>
            <a:ext cx="4411500" cy="6210000"/>
          </a:xfrm>
          <a:prstGeom prst="rect">
            <a:avLst/>
          </a:prstGeom>
          <a:solidFill>
            <a:schemeClr val="accent4"/>
          </a:solidFill>
          <a:ln>
            <a:noFill/>
          </a:ln>
        </p:spPr>
        <p:txBody>
          <a:bodyPr spcFirstLastPara="1" wrap="square" lIns="414000" tIns="504000" rIns="414000" bIns="504000" anchor="ctr" anchorCtr="0">
            <a:noAutofit/>
          </a:bodyPr>
          <a:lstStyle>
            <a:lvl1pPr lvl="0" algn="l" rtl="0">
              <a:lnSpc>
                <a:spcPct val="95000"/>
              </a:lnSpc>
              <a:spcBef>
                <a:spcPts val="0"/>
              </a:spcBef>
              <a:spcAft>
                <a:spcPts val="0"/>
              </a:spcAft>
              <a:buClr>
                <a:schemeClr val="lt1"/>
              </a:buClr>
              <a:buSzPts val="4000"/>
              <a:buFont typeface="Verdana"/>
              <a:buNone/>
              <a:defRPr sz="4000"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3" name="Google Shape;353;g5f09267a33_1_485"/>
          <p:cNvSpPr>
            <a:spLocks noGrp="1"/>
          </p:cNvSpPr>
          <p:nvPr>
            <p:ph type="pic" idx="2"/>
          </p:nvPr>
        </p:nvSpPr>
        <p:spPr>
          <a:xfrm>
            <a:off x="108001" y="144000"/>
            <a:ext cx="4407900" cy="6202800"/>
          </a:xfrm>
          <a:prstGeom prst="rect">
            <a:avLst/>
          </a:prstGeom>
          <a:noFill/>
          <a:ln>
            <a:noFill/>
          </a:ln>
        </p:spPr>
        <p:txBody>
          <a:bodyPr spcFirstLastPara="1" wrap="square" lIns="0" tIns="1116000" rIns="0" bIns="0" anchor="ctr"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2pPr>
            <a:lvl3pPr marR="0" lvl="2"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3pPr>
            <a:lvl4pPr marR="0" lvl="3"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4pPr>
            <a:lvl5pPr marR="0" lvl="4"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5pPr>
            <a:lvl6pPr marR="0" lvl="5"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6pPr>
            <a:lvl7pPr marR="0" lvl="6"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7pPr>
            <a:lvl8pPr marR="0" lvl="7"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8pPr>
            <a:lvl9pPr marR="0" lvl="8" algn="l" rtl="0">
              <a:spcBef>
                <a:spcPts val="800"/>
              </a:spcBef>
              <a:spcAft>
                <a:spcPts val="0"/>
              </a:spcAft>
              <a:buClr>
                <a:schemeClr val="lt1"/>
              </a:buClr>
              <a:buSzPts val="128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354" name="Google Shape;354;g5f09267a33_1_485"/>
          <p:cNvSpPr txBox="1">
            <a:spLocks noGrp="1"/>
          </p:cNvSpPr>
          <p:nvPr>
            <p:ph type="body" idx="1"/>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lt1"/>
              </a:buClr>
              <a:buSzPts val="1440"/>
              <a:buFont typeface="Verdana"/>
              <a:buNone/>
              <a:defRPr sz="100"/>
            </a:lvl1pPr>
            <a:lvl2pPr marL="914400" lvl="1" indent="-320040" algn="l" rtl="0">
              <a:spcBef>
                <a:spcPts val="800"/>
              </a:spcBef>
              <a:spcAft>
                <a:spcPts val="0"/>
              </a:spcAft>
              <a:buClr>
                <a:schemeClr val="lt1"/>
              </a:buClr>
              <a:buSzPts val="1440"/>
              <a:buChar char="•"/>
              <a:defRPr/>
            </a:lvl2pPr>
            <a:lvl3pPr marL="1371600" lvl="2" indent="-320039" algn="l" rtl="0">
              <a:spcBef>
                <a:spcPts val="800"/>
              </a:spcBef>
              <a:spcAft>
                <a:spcPts val="0"/>
              </a:spcAft>
              <a:buClr>
                <a:schemeClr val="lt1"/>
              </a:buClr>
              <a:buSzPts val="1440"/>
              <a:buChar char="•"/>
              <a:defRPr/>
            </a:lvl3pPr>
            <a:lvl4pPr marL="1828800" lvl="3" indent="-320039" algn="l" rtl="0">
              <a:spcBef>
                <a:spcPts val="800"/>
              </a:spcBef>
              <a:spcAft>
                <a:spcPts val="0"/>
              </a:spcAft>
              <a:buClr>
                <a:schemeClr val="lt1"/>
              </a:buClr>
              <a:buSzPts val="1440"/>
              <a:buChar char="•"/>
              <a:defRPr/>
            </a:lvl4pPr>
            <a:lvl5pPr marL="2286000" lvl="4" indent="-320039" algn="l" rtl="0">
              <a:spcBef>
                <a:spcPts val="800"/>
              </a:spcBef>
              <a:spcAft>
                <a:spcPts val="0"/>
              </a:spcAft>
              <a:buClr>
                <a:schemeClr val="lt1"/>
              </a:buClr>
              <a:buSzPts val="1440"/>
              <a:buChar char="•"/>
              <a:defRPr/>
            </a:lvl5pPr>
            <a:lvl6pPr marL="2743200" lvl="5" indent="-320039" algn="l" rtl="0">
              <a:spcBef>
                <a:spcPts val="800"/>
              </a:spcBef>
              <a:spcAft>
                <a:spcPts val="0"/>
              </a:spcAft>
              <a:buClr>
                <a:schemeClr val="lt1"/>
              </a:buClr>
              <a:buSzPts val="1440"/>
              <a:buChar char="•"/>
              <a:defRPr/>
            </a:lvl6pPr>
            <a:lvl7pPr marL="3200400" lvl="6" indent="-320039" algn="l" rtl="0">
              <a:spcBef>
                <a:spcPts val="800"/>
              </a:spcBef>
              <a:spcAft>
                <a:spcPts val="0"/>
              </a:spcAft>
              <a:buClr>
                <a:schemeClr val="lt1"/>
              </a:buClr>
              <a:buSzPts val="1440"/>
              <a:buChar char="•"/>
              <a:defRPr/>
            </a:lvl7pPr>
            <a:lvl8pPr marL="3657600" lvl="7" indent="-320040" algn="l" rtl="0">
              <a:spcBef>
                <a:spcPts val="800"/>
              </a:spcBef>
              <a:spcAft>
                <a:spcPts val="0"/>
              </a:spcAft>
              <a:buClr>
                <a:schemeClr val="lt1"/>
              </a:buClr>
              <a:buSzPts val="1440"/>
              <a:buChar char="•"/>
              <a:defRPr/>
            </a:lvl8pPr>
            <a:lvl9pPr marL="4114800" lvl="8" indent="-320040" algn="l" rtl="0">
              <a:spcBef>
                <a:spcPts val="800"/>
              </a:spcBef>
              <a:spcAft>
                <a:spcPts val="0"/>
              </a:spcAft>
              <a:buClr>
                <a:schemeClr val="lt1"/>
              </a:buClr>
              <a:buSzPts val="1440"/>
              <a:buChar char="•"/>
              <a:defRPr/>
            </a:lvl9pPr>
          </a:lstStyle>
          <a:p>
            <a:endParaRPr/>
          </a:p>
        </p:txBody>
      </p:sp>
      <p:sp>
        <p:nvSpPr>
          <p:cNvPr id="355" name="Google Shape;355;g5f09267a33_1_485"/>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6" name="Google Shape;356;g5f09267a33_1_485"/>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7" name="Google Shape;357;g5f09267a33_1_485"/>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3157400452"/>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fographic">
  <p:cSld name="Infographic">
    <p:spTree>
      <p:nvGrpSpPr>
        <p:cNvPr id="1" name="Shape 358"/>
        <p:cNvGrpSpPr/>
        <p:nvPr/>
      </p:nvGrpSpPr>
      <p:grpSpPr>
        <a:xfrm>
          <a:off x="0" y="0"/>
          <a:ext cx="0" cy="0"/>
          <a:chOff x="0" y="0"/>
          <a:chExt cx="0" cy="0"/>
        </a:xfrm>
      </p:grpSpPr>
      <p:sp>
        <p:nvSpPr>
          <p:cNvPr id="359" name="Google Shape;359;g5f09267a33_1_493"/>
          <p:cNvSpPr txBox="1"/>
          <p:nvPr/>
        </p:nvSpPr>
        <p:spPr>
          <a:xfrm>
            <a:off x="108395" y="144000"/>
            <a:ext cx="8926500" cy="6208200"/>
          </a:xfrm>
          <a:prstGeom prst="rect">
            <a:avLst/>
          </a:prstGeom>
          <a:solidFill>
            <a:schemeClr val="accent4"/>
          </a:solidFill>
          <a:ln>
            <a:noFill/>
          </a:ln>
        </p:spPr>
        <p:txBody>
          <a:bodyPr spcFirstLastPara="1" wrap="square" lIns="432000" tIns="336000" rIns="120000" bIns="0" anchor="t"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60" name="Google Shape;360;g5f09267a33_1_493"/>
          <p:cNvSpPr txBox="1">
            <a:spLocks noGrp="1"/>
          </p:cNvSpPr>
          <p:nvPr>
            <p:ph type="title"/>
          </p:nvPr>
        </p:nvSpPr>
        <p:spPr>
          <a:xfrm>
            <a:off x="436428" y="689816"/>
            <a:ext cx="6866700" cy="5046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lt1"/>
              </a:buClr>
              <a:buSzPts val="2800"/>
              <a:buFont typeface="Verdana"/>
              <a:buNone/>
              <a:defRPr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1" name="Google Shape;361;g5f09267a33_1_493"/>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2" name="Google Shape;362;g5f09267a33_1_493"/>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3" name="Google Shape;363;g5f09267a33_1_493"/>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
        <p:nvSpPr>
          <p:cNvPr id="364" name="Google Shape;364;g5f09267a33_1_493"/>
          <p:cNvSpPr txBox="1">
            <a:spLocks noGrp="1"/>
          </p:cNvSpPr>
          <p:nvPr>
            <p:ph type="subTitle" idx="1"/>
          </p:nvPr>
        </p:nvSpPr>
        <p:spPr>
          <a:xfrm>
            <a:off x="442573" y="1194386"/>
            <a:ext cx="6860700" cy="482100"/>
          </a:xfrm>
          <a:prstGeom prst="rect">
            <a:avLst/>
          </a:prstGeom>
          <a:noFill/>
          <a:ln>
            <a:noFill/>
          </a:ln>
        </p:spPr>
        <p:txBody>
          <a:bodyPr spcFirstLastPara="1" wrap="square" lIns="0" tIns="0" rIns="0" bIns="0" anchor="t" anchorCtr="0">
            <a:noAutofit/>
          </a:bodyPr>
          <a:lstStyle>
            <a:lvl1pPr lvl="0" algn="l" rtl="0">
              <a:spcBef>
                <a:spcPts val="800"/>
              </a:spcBef>
              <a:spcAft>
                <a:spcPts val="0"/>
              </a:spcAft>
              <a:buClr>
                <a:schemeClr val="lt2"/>
              </a:buClr>
              <a:buSzPts val="1440"/>
              <a:buNone/>
              <a:defRPr sz="1800" cap="none">
                <a:solidFill>
                  <a:schemeClr val="lt2"/>
                </a:solidFill>
              </a:defRPr>
            </a:lvl1pPr>
            <a:lvl2pPr lvl="1" algn="ctr" rtl="0">
              <a:spcBef>
                <a:spcPts val="800"/>
              </a:spcBef>
              <a:spcAft>
                <a:spcPts val="0"/>
              </a:spcAft>
              <a:buClr>
                <a:srgbClr val="888888"/>
              </a:buClr>
              <a:buSzPts val="1280"/>
              <a:buNone/>
              <a:defRPr>
                <a:solidFill>
                  <a:srgbClr val="888888"/>
                </a:solidFill>
              </a:defRPr>
            </a:lvl2pPr>
            <a:lvl3pPr lvl="2" algn="ctr" rtl="0">
              <a:spcBef>
                <a:spcPts val="800"/>
              </a:spcBef>
              <a:spcAft>
                <a:spcPts val="0"/>
              </a:spcAft>
              <a:buClr>
                <a:srgbClr val="888888"/>
              </a:buClr>
              <a:buSzPts val="1280"/>
              <a:buNone/>
              <a:defRPr>
                <a:solidFill>
                  <a:srgbClr val="888888"/>
                </a:solidFill>
              </a:defRPr>
            </a:lvl3pPr>
            <a:lvl4pPr lvl="3" algn="ctr" rtl="0">
              <a:spcBef>
                <a:spcPts val="800"/>
              </a:spcBef>
              <a:spcAft>
                <a:spcPts val="0"/>
              </a:spcAft>
              <a:buClr>
                <a:srgbClr val="888888"/>
              </a:buClr>
              <a:buSzPts val="1280"/>
              <a:buNone/>
              <a:defRPr>
                <a:solidFill>
                  <a:srgbClr val="888888"/>
                </a:solidFill>
              </a:defRPr>
            </a:lvl4pPr>
            <a:lvl5pPr lvl="4" algn="ctr" rtl="0">
              <a:spcBef>
                <a:spcPts val="800"/>
              </a:spcBef>
              <a:spcAft>
                <a:spcPts val="0"/>
              </a:spcAft>
              <a:buClr>
                <a:srgbClr val="888888"/>
              </a:buClr>
              <a:buSzPts val="1280"/>
              <a:buNone/>
              <a:defRPr>
                <a:solidFill>
                  <a:srgbClr val="888888"/>
                </a:solidFill>
              </a:defRPr>
            </a:lvl5pPr>
            <a:lvl6pPr lvl="5" algn="ctr" rtl="0">
              <a:spcBef>
                <a:spcPts val="800"/>
              </a:spcBef>
              <a:spcAft>
                <a:spcPts val="0"/>
              </a:spcAft>
              <a:buClr>
                <a:srgbClr val="888888"/>
              </a:buClr>
              <a:buSzPts val="1280"/>
              <a:buNone/>
              <a:defRPr>
                <a:solidFill>
                  <a:srgbClr val="888888"/>
                </a:solidFill>
              </a:defRPr>
            </a:lvl6pPr>
            <a:lvl7pPr lvl="6" algn="ctr" rtl="0">
              <a:spcBef>
                <a:spcPts val="800"/>
              </a:spcBef>
              <a:spcAft>
                <a:spcPts val="0"/>
              </a:spcAft>
              <a:buClr>
                <a:srgbClr val="888888"/>
              </a:buClr>
              <a:buSzPts val="1280"/>
              <a:buNone/>
              <a:defRPr>
                <a:solidFill>
                  <a:srgbClr val="888888"/>
                </a:solidFill>
              </a:defRPr>
            </a:lvl7pPr>
            <a:lvl8pPr lvl="7" algn="ctr" rtl="0">
              <a:spcBef>
                <a:spcPts val="800"/>
              </a:spcBef>
              <a:spcAft>
                <a:spcPts val="0"/>
              </a:spcAft>
              <a:buClr>
                <a:srgbClr val="888888"/>
              </a:buClr>
              <a:buSzPts val="1280"/>
              <a:buNone/>
              <a:defRPr>
                <a:solidFill>
                  <a:srgbClr val="888888"/>
                </a:solidFill>
              </a:defRPr>
            </a:lvl8pPr>
            <a:lvl9pPr lvl="8" algn="ctr" rtl="0">
              <a:spcBef>
                <a:spcPts val="800"/>
              </a:spcBef>
              <a:spcAft>
                <a:spcPts val="0"/>
              </a:spcAft>
              <a:buClr>
                <a:srgbClr val="888888"/>
              </a:buClr>
              <a:buSzPts val="1280"/>
              <a:buNone/>
              <a:defRPr>
                <a:solidFill>
                  <a:srgbClr val="888888"/>
                </a:solidFill>
              </a:defRPr>
            </a:lvl9pPr>
          </a:lstStyle>
          <a:p>
            <a:endParaRPr/>
          </a:p>
        </p:txBody>
      </p:sp>
      <p:pic>
        <p:nvPicPr>
          <p:cNvPr id="365" name="Google Shape;365;g5f09267a33_1_493"/>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35320249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5" name="Google Shape;35;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nfographic with picture">
  <p:cSld name="Infographic with picture">
    <p:spTree>
      <p:nvGrpSpPr>
        <p:cNvPr id="1" name="Shape 366"/>
        <p:cNvGrpSpPr/>
        <p:nvPr/>
      </p:nvGrpSpPr>
      <p:grpSpPr>
        <a:xfrm>
          <a:off x="0" y="0"/>
          <a:ext cx="0" cy="0"/>
          <a:chOff x="0" y="0"/>
          <a:chExt cx="0" cy="0"/>
        </a:xfrm>
      </p:grpSpPr>
      <p:sp>
        <p:nvSpPr>
          <p:cNvPr id="367" name="Google Shape;367;g5f09267a33_1_501"/>
          <p:cNvSpPr>
            <a:spLocks noGrp="1"/>
          </p:cNvSpPr>
          <p:nvPr>
            <p:ph type="pic" idx="2"/>
          </p:nvPr>
        </p:nvSpPr>
        <p:spPr>
          <a:xfrm>
            <a:off x="107950" y="144000"/>
            <a:ext cx="8926200" cy="6210000"/>
          </a:xfrm>
          <a:prstGeom prst="rect">
            <a:avLst/>
          </a:prstGeom>
          <a:solidFill>
            <a:srgbClr val="D8D8D8"/>
          </a:solidFill>
          <a:ln>
            <a:noFill/>
          </a:ln>
        </p:spPr>
        <p:txBody>
          <a:bodyPr spcFirstLastPara="1" wrap="square" lIns="0" tIns="3528000" rIns="0" bIns="0" anchor="t"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2pPr>
            <a:lvl3pPr marR="0" lvl="2"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3pPr>
            <a:lvl4pPr marR="0" lvl="3"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4pPr>
            <a:lvl5pPr marR="0" lvl="4"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5pPr>
            <a:lvl6pPr marR="0" lvl="5"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368" name="Google Shape;368;g5f09267a33_1_501"/>
          <p:cNvSpPr txBox="1">
            <a:spLocks noGrp="1"/>
          </p:cNvSpPr>
          <p:nvPr>
            <p:ph type="body" idx="1"/>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dk1"/>
              </a:buClr>
              <a:buSzPts val="1440"/>
              <a:buFont typeface="Verdana"/>
              <a:buNone/>
              <a:defRPr sz="100"/>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369" name="Google Shape;369;g5f09267a33_1_501"/>
          <p:cNvSpPr txBox="1">
            <a:spLocks noGrp="1"/>
          </p:cNvSpPr>
          <p:nvPr>
            <p:ph type="title"/>
          </p:nvPr>
        </p:nvSpPr>
        <p:spPr>
          <a:xfrm>
            <a:off x="443519" y="689815"/>
            <a:ext cx="6859800" cy="7674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lt1"/>
              </a:buClr>
              <a:buSzPts val="2800"/>
              <a:buFont typeface="Verdana"/>
              <a:buNone/>
              <a:defRPr cap="none">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0" name="Google Shape;370;g5f09267a33_1_501"/>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1" name="Google Shape;371;g5f09267a33_1_501"/>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2" name="Google Shape;372;g5f09267a33_1_501"/>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383350557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and title">
  <p:cSld name="Picture and title">
    <p:spTree>
      <p:nvGrpSpPr>
        <p:cNvPr id="1" name="Shape 373"/>
        <p:cNvGrpSpPr/>
        <p:nvPr/>
      </p:nvGrpSpPr>
      <p:grpSpPr>
        <a:xfrm>
          <a:off x="0" y="0"/>
          <a:ext cx="0" cy="0"/>
          <a:chOff x="0" y="0"/>
          <a:chExt cx="0" cy="0"/>
        </a:xfrm>
      </p:grpSpPr>
      <p:sp>
        <p:nvSpPr>
          <p:cNvPr id="374" name="Google Shape;374;g5f09267a33_1_508"/>
          <p:cNvSpPr>
            <a:spLocks noGrp="1"/>
          </p:cNvSpPr>
          <p:nvPr>
            <p:ph type="pic" idx="2"/>
          </p:nvPr>
        </p:nvSpPr>
        <p:spPr>
          <a:xfrm>
            <a:off x="107950" y="144000"/>
            <a:ext cx="8926200" cy="6210000"/>
          </a:xfrm>
          <a:prstGeom prst="rect">
            <a:avLst/>
          </a:prstGeom>
          <a:solidFill>
            <a:srgbClr val="D8D8D8"/>
          </a:solidFill>
          <a:ln>
            <a:noFill/>
          </a:ln>
        </p:spPr>
        <p:txBody>
          <a:bodyPr spcFirstLastPara="1" wrap="square" lIns="0" tIns="3528000" rIns="0" bIns="0" anchor="t"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2pPr>
            <a:lvl3pPr marR="0" lvl="2"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3pPr>
            <a:lvl4pPr marR="0" lvl="3"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4pPr>
            <a:lvl5pPr marR="0" lvl="4"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5pPr>
            <a:lvl6pPr marR="0" lvl="5"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375" name="Google Shape;375;g5f09267a33_1_508"/>
          <p:cNvSpPr txBox="1">
            <a:spLocks noGrp="1"/>
          </p:cNvSpPr>
          <p:nvPr>
            <p:ph type="body" idx="1"/>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dk1"/>
              </a:buClr>
              <a:buSzPts val="1440"/>
              <a:buFont typeface="Verdana"/>
              <a:buNone/>
              <a:defRPr sz="100"/>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376" name="Google Shape;376;g5f09267a33_1_508"/>
          <p:cNvSpPr txBox="1">
            <a:spLocks noGrp="1"/>
          </p:cNvSpPr>
          <p:nvPr>
            <p:ph type="ctrTitle"/>
          </p:nvPr>
        </p:nvSpPr>
        <p:spPr>
          <a:xfrm>
            <a:off x="448199" y="1000800"/>
            <a:ext cx="2674800" cy="2452800"/>
          </a:xfrm>
          <a:prstGeom prst="rect">
            <a:avLst/>
          </a:prstGeom>
          <a:solidFill>
            <a:schemeClr val="lt1">
              <a:alpha val="60000"/>
            </a:schemeClr>
          </a:solidFill>
          <a:ln>
            <a:noFill/>
          </a:ln>
        </p:spPr>
        <p:txBody>
          <a:bodyPr spcFirstLastPara="1" wrap="square" lIns="237600" tIns="396000" rIns="237600" bIns="180000" anchor="t" anchorCtr="0">
            <a:noAutofit/>
          </a:bodyPr>
          <a:lstStyle>
            <a:lvl1pPr lvl="0" algn="l" rtl="0">
              <a:lnSpc>
                <a:spcPct val="95000"/>
              </a:lnSpc>
              <a:spcBef>
                <a:spcPts val="0"/>
              </a:spcBef>
              <a:spcAft>
                <a:spcPts val="0"/>
              </a:spcAft>
              <a:buClr>
                <a:schemeClr val="dk1"/>
              </a:buClr>
              <a:buSzPts val="3200"/>
              <a:buFont typeface="Verdana"/>
              <a:buNone/>
              <a:defRPr sz="3200" b="1" cap="none">
                <a:solidFill>
                  <a:schemeClr val="dk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7" name="Google Shape;377;g5f09267a33_1_508"/>
          <p:cNvSpPr txBox="1">
            <a:spLocks noGrp="1"/>
          </p:cNvSpPr>
          <p:nvPr>
            <p:ph type="subTitle" idx="3"/>
          </p:nvPr>
        </p:nvSpPr>
        <p:spPr>
          <a:xfrm>
            <a:off x="626036" y="1245600"/>
            <a:ext cx="2276100" cy="72000"/>
          </a:xfrm>
          <a:prstGeom prst="rect">
            <a:avLst/>
          </a:prstGeom>
          <a:solidFill>
            <a:schemeClr val="accent1"/>
          </a:solidFill>
          <a:ln>
            <a:noFill/>
          </a:ln>
        </p:spPr>
        <p:txBody>
          <a:bodyPr spcFirstLastPara="1" wrap="square" lIns="633600" tIns="961200" rIns="1944000" bIns="0" anchor="t" anchorCtr="0">
            <a:noAutofit/>
          </a:bodyPr>
          <a:lstStyle>
            <a:lvl1pPr lvl="0" algn="l" rtl="0">
              <a:spcBef>
                <a:spcPts val="800"/>
              </a:spcBef>
              <a:spcAft>
                <a:spcPts val="0"/>
              </a:spcAft>
              <a:buSzPts val="1120"/>
              <a:buNone/>
              <a:defRPr sz="1400"/>
            </a:lvl1pPr>
            <a:lvl2pPr lvl="1" algn="ctr" rtl="0">
              <a:spcBef>
                <a:spcPts val="800"/>
              </a:spcBef>
              <a:spcAft>
                <a:spcPts val="0"/>
              </a:spcAft>
              <a:buClr>
                <a:srgbClr val="888888"/>
              </a:buClr>
              <a:buSzPts val="1280"/>
              <a:buNone/>
              <a:defRPr>
                <a:solidFill>
                  <a:srgbClr val="888888"/>
                </a:solidFill>
              </a:defRPr>
            </a:lvl2pPr>
            <a:lvl3pPr lvl="2" algn="ctr" rtl="0">
              <a:spcBef>
                <a:spcPts val="800"/>
              </a:spcBef>
              <a:spcAft>
                <a:spcPts val="0"/>
              </a:spcAft>
              <a:buClr>
                <a:srgbClr val="888888"/>
              </a:buClr>
              <a:buSzPts val="1280"/>
              <a:buNone/>
              <a:defRPr>
                <a:solidFill>
                  <a:srgbClr val="888888"/>
                </a:solidFill>
              </a:defRPr>
            </a:lvl3pPr>
            <a:lvl4pPr lvl="3" algn="ctr" rtl="0">
              <a:spcBef>
                <a:spcPts val="800"/>
              </a:spcBef>
              <a:spcAft>
                <a:spcPts val="0"/>
              </a:spcAft>
              <a:buClr>
                <a:srgbClr val="888888"/>
              </a:buClr>
              <a:buSzPts val="1280"/>
              <a:buNone/>
              <a:defRPr>
                <a:solidFill>
                  <a:srgbClr val="888888"/>
                </a:solidFill>
              </a:defRPr>
            </a:lvl4pPr>
            <a:lvl5pPr lvl="4" algn="ctr" rtl="0">
              <a:spcBef>
                <a:spcPts val="800"/>
              </a:spcBef>
              <a:spcAft>
                <a:spcPts val="0"/>
              </a:spcAft>
              <a:buClr>
                <a:srgbClr val="888888"/>
              </a:buClr>
              <a:buSzPts val="1280"/>
              <a:buNone/>
              <a:defRPr>
                <a:solidFill>
                  <a:srgbClr val="888888"/>
                </a:solidFill>
              </a:defRPr>
            </a:lvl5pPr>
            <a:lvl6pPr lvl="5" algn="ctr" rtl="0">
              <a:spcBef>
                <a:spcPts val="800"/>
              </a:spcBef>
              <a:spcAft>
                <a:spcPts val="0"/>
              </a:spcAft>
              <a:buClr>
                <a:srgbClr val="888888"/>
              </a:buClr>
              <a:buSzPts val="1280"/>
              <a:buNone/>
              <a:defRPr>
                <a:solidFill>
                  <a:srgbClr val="888888"/>
                </a:solidFill>
              </a:defRPr>
            </a:lvl6pPr>
            <a:lvl7pPr lvl="6" algn="ctr" rtl="0">
              <a:spcBef>
                <a:spcPts val="800"/>
              </a:spcBef>
              <a:spcAft>
                <a:spcPts val="0"/>
              </a:spcAft>
              <a:buClr>
                <a:srgbClr val="888888"/>
              </a:buClr>
              <a:buSzPts val="1280"/>
              <a:buNone/>
              <a:defRPr>
                <a:solidFill>
                  <a:srgbClr val="888888"/>
                </a:solidFill>
              </a:defRPr>
            </a:lvl7pPr>
            <a:lvl8pPr lvl="7" algn="ctr" rtl="0">
              <a:spcBef>
                <a:spcPts val="800"/>
              </a:spcBef>
              <a:spcAft>
                <a:spcPts val="0"/>
              </a:spcAft>
              <a:buClr>
                <a:srgbClr val="888888"/>
              </a:buClr>
              <a:buSzPts val="1280"/>
              <a:buNone/>
              <a:defRPr>
                <a:solidFill>
                  <a:srgbClr val="888888"/>
                </a:solidFill>
              </a:defRPr>
            </a:lvl8pPr>
            <a:lvl9pPr lvl="8" algn="ctr" rtl="0">
              <a:spcBef>
                <a:spcPts val="800"/>
              </a:spcBef>
              <a:spcAft>
                <a:spcPts val="0"/>
              </a:spcAft>
              <a:buClr>
                <a:srgbClr val="888888"/>
              </a:buClr>
              <a:buSzPts val="1280"/>
              <a:buNone/>
              <a:defRPr>
                <a:solidFill>
                  <a:srgbClr val="888888"/>
                </a:solidFill>
              </a:defRPr>
            </a:lvl9pPr>
          </a:lstStyle>
          <a:p>
            <a:endParaRPr/>
          </a:p>
        </p:txBody>
      </p:sp>
      <p:sp>
        <p:nvSpPr>
          <p:cNvPr id="378" name="Google Shape;378;g5f09267a33_1_508"/>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9" name="Google Shape;379;g5f09267a33_1_508"/>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0" name="Google Shape;380;g5f09267a33_1_508"/>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256345438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no line">
  <p:cSld name="Title Only, no line">
    <p:spTree>
      <p:nvGrpSpPr>
        <p:cNvPr id="1" name="Shape 381"/>
        <p:cNvGrpSpPr/>
        <p:nvPr/>
      </p:nvGrpSpPr>
      <p:grpSpPr>
        <a:xfrm>
          <a:off x="0" y="0"/>
          <a:ext cx="0" cy="0"/>
          <a:chOff x="0" y="0"/>
          <a:chExt cx="0" cy="0"/>
        </a:xfrm>
      </p:grpSpPr>
      <p:sp>
        <p:nvSpPr>
          <p:cNvPr id="382" name="Google Shape;382;g5f09267a33_1_516"/>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g5f09267a33_1_516"/>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4" name="Google Shape;384;g5f09267a33_1_516"/>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5" name="Google Shape;385;g5f09267a33_1_516"/>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Tree>
    <p:extLst>
      <p:ext uri="{BB962C8B-B14F-4D97-AF65-F5344CB8AC3E}">
        <p14:creationId xmlns:p14="http://schemas.microsoft.com/office/powerpoint/2010/main" val="354616713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on light blue">
  <p:cSld name="Title Only on light blue">
    <p:spTree>
      <p:nvGrpSpPr>
        <p:cNvPr id="1" name="Shape 386"/>
        <p:cNvGrpSpPr/>
        <p:nvPr/>
      </p:nvGrpSpPr>
      <p:grpSpPr>
        <a:xfrm>
          <a:off x="0" y="0"/>
          <a:ext cx="0" cy="0"/>
          <a:chOff x="0" y="0"/>
          <a:chExt cx="0" cy="0"/>
        </a:xfrm>
      </p:grpSpPr>
      <p:sp>
        <p:nvSpPr>
          <p:cNvPr id="387" name="Google Shape;387;g5f09267a33_1_521"/>
          <p:cNvSpPr txBox="1"/>
          <p:nvPr/>
        </p:nvSpPr>
        <p:spPr>
          <a:xfrm>
            <a:off x="107950" y="144000"/>
            <a:ext cx="8926500" cy="6208200"/>
          </a:xfrm>
          <a:prstGeom prst="rect">
            <a:avLst/>
          </a:prstGeom>
          <a:solidFill>
            <a:schemeClr val="accent1"/>
          </a:solidFill>
          <a:ln>
            <a:noFill/>
          </a:ln>
        </p:spPr>
        <p:txBody>
          <a:bodyPr spcFirstLastPara="1" wrap="square" lIns="432000" tIns="336000" rIns="120000" bIns="0" anchor="t"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88" name="Google Shape;388;g5f09267a33_1_521"/>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9" name="Google Shape;389;g5f09267a33_1_521"/>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0" name="Google Shape;390;g5f09267a33_1_521"/>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
        <p:nvSpPr>
          <p:cNvPr id="391" name="Google Shape;391;g5f09267a33_1_521"/>
          <p:cNvSpPr txBox="1">
            <a:spLocks noGrp="1"/>
          </p:cNvSpPr>
          <p:nvPr>
            <p:ph type="title"/>
          </p:nvPr>
        </p:nvSpPr>
        <p:spPr>
          <a:xfrm>
            <a:off x="432295" y="423334"/>
            <a:ext cx="6888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lt1"/>
              </a:buClr>
              <a:buSzPts val="2800"/>
              <a:buFont typeface="Verdana"/>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92" name="Google Shape;392;g5f09267a33_1_521"/>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1183073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on grey">
  <p:cSld name="Title Only on grey">
    <p:spTree>
      <p:nvGrpSpPr>
        <p:cNvPr id="1" name="Shape 393"/>
        <p:cNvGrpSpPr/>
        <p:nvPr/>
      </p:nvGrpSpPr>
      <p:grpSpPr>
        <a:xfrm>
          <a:off x="0" y="0"/>
          <a:ext cx="0" cy="0"/>
          <a:chOff x="0" y="0"/>
          <a:chExt cx="0" cy="0"/>
        </a:xfrm>
      </p:grpSpPr>
      <p:sp>
        <p:nvSpPr>
          <p:cNvPr id="394" name="Google Shape;394;g5f09267a33_1_528"/>
          <p:cNvSpPr txBox="1"/>
          <p:nvPr/>
        </p:nvSpPr>
        <p:spPr>
          <a:xfrm>
            <a:off x="107950" y="144000"/>
            <a:ext cx="8926500" cy="6208200"/>
          </a:xfrm>
          <a:prstGeom prst="rect">
            <a:avLst/>
          </a:prstGeom>
          <a:solidFill>
            <a:srgbClr val="E5ECEF"/>
          </a:solidFill>
          <a:ln>
            <a:noFill/>
          </a:ln>
        </p:spPr>
        <p:txBody>
          <a:bodyPr spcFirstLastPara="1" wrap="square" lIns="432000" tIns="336000" rIns="120000" bIns="0" anchor="t"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95" name="Google Shape;395;g5f09267a33_1_528"/>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6" name="Google Shape;396;g5f09267a33_1_528"/>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7" name="Google Shape;397;g5f09267a33_1_528"/>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dk1"/>
                </a:solidFill>
                <a:latin typeface="Verdana"/>
                <a:ea typeface="Verdana"/>
                <a:cs typeface="Verdana"/>
                <a:sym typeface="Verdana"/>
              </a:defRPr>
            </a:lvl1pPr>
            <a:lvl2pPr marL="0" lvl="1" indent="0" algn="l" rtl="0">
              <a:spcBef>
                <a:spcPts val="0"/>
              </a:spcBef>
              <a:buNone/>
              <a:defRPr sz="1000" b="0" i="0" u="none" strike="noStrike" cap="none">
                <a:solidFill>
                  <a:schemeClr val="dk1"/>
                </a:solidFill>
                <a:latin typeface="Verdana"/>
                <a:ea typeface="Verdana"/>
                <a:cs typeface="Verdana"/>
                <a:sym typeface="Verdana"/>
              </a:defRPr>
            </a:lvl2pPr>
            <a:lvl3pPr marL="0" lvl="2" indent="0" algn="l" rtl="0">
              <a:spcBef>
                <a:spcPts val="0"/>
              </a:spcBef>
              <a:buNone/>
              <a:defRPr sz="1000" b="0" i="0" u="none" strike="noStrike" cap="none">
                <a:solidFill>
                  <a:schemeClr val="dk1"/>
                </a:solidFill>
                <a:latin typeface="Verdana"/>
                <a:ea typeface="Verdana"/>
                <a:cs typeface="Verdana"/>
                <a:sym typeface="Verdana"/>
              </a:defRPr>
            </a:lvl3pPr>
            <a:lvl4pPr marL="0" lvl="3" indent="0" algn="l" rtl="0">
              <a:spcBef>
                <a:spcPts val="0"/>
              </a:spcBef>
              <a:buNone/>
              <a:defRPr sz="1000" b="0" i="0" u="none" strike="noStrike" cap="none">
                <a:solidFill>
                  <a:schemeClr val="dk1"/>
                </a:solidFill>
                <a:latin typeface="Verdana"/>
                <a:ea typeface="Verdana"/>
                <a:cs typeface="Verdana"/>
                <a:sym typeface="Verdana"/>
              </a:defRPr>
            </a:lvl4pPr>
            <a:lvl5pPr marL="0" lvl="4" indent="0" algn="l" rtl="0">
              <a:spcBef>
                <a:spcPts val="0"/>
              </a:spcBef>
              <a:buNone/>
              <a:defRPr sz="1000" b="0" i="0" u="none" strike="noStrike" cap="none">
                <a:solidFill>
                  <a:schemeClr val="dk1"/>
                </a:solidFill>
                <a:latin typeface="Verdana"/>
                <a:ea typeface="Verdana"/>
                <a:cs typeface="Verdana"/>
                <a:sym typeface="Verdana"/>
              </a:defRPr>
            </a:lvl5pPr>
            <a:lvl6pPr marL="0" lvl="5" indent="0" algn="l" rtl="0">
              <a:spcBef>
                <a:spcPts val="0"/>
              </a:spcBef>
              <a:buNone/>
              <a:defRPr sz="1000" b="0" i="0" u="none" strike="noStrike" cap="none">
                <a:solidFill>
                  <a:schemeClr val="dk1"/>
                </a:solidFill>
                <a:latin typeface="Verdana"/>
                <a:ea typeface="Verdana"/>
                <a:cs typeface="Verdana"/>
                <a:sym typeface="Verdana"/>
              </a:defRPr>
            </a:lvl6pPr>
            <a:lvl7pPr marL="0" lvl="6" indent="0" algn="l" rtl="0">
              <a:spcBef>
                <a:spcPts val="0"/>
              </a:spcBef>
              <a:buNone/>
              <a:defRPr sz="1000" b="0" i="0" u="none" strike="noStrike" cap="none">
                <a:solidFill>
                  <a:schemeClr val="dk1"/>
                </a:solidFill>
                <a:latin typeface="Verdana"/>
                <a:ea typeface="Verdana"/>
                <a:cs typeface="Verdana"/>
                <a:sym typeface="Verdana"/>
              </a:defRPr>
            </a:lvl7pPr>
            <a:lvl8pPr marL="0" lvl="7" indent="0" algn="l" rtl="0">
              <a:spcBef>
                <a:spcPts val="0"/>
              </a:spcBef>
              <a:buNone/>
              <a:defRPr sz="1000" b="0" i="0" u="none" strike="noStrike" cap="none">
                <a:solidFill>
                  <a:schemeClr val="dk1"/>
                </a:solidFill>
                <a:latin typeface="Verdana"/>
                <a:ea typeface="Verdana"/>
                <a:cs typeface="Verdana"/>
                <a:sym typeface="Verdana"/>
              </a:defRPr>
            </a:lvl8pPr>
            <a:lvl9pPr marL="0" lvl="8" indent="0" algn="l" rtl="0">
              <a:spcBef>
                <a:spcPts val="0"/>
              </a:spcBef>
              <a:buNone/>
              <a:defRPr sz="10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
        <p:nvSpPr>
          <p:cNvPr id="398" name="Google Shape;398;g5f09267a33_1_528"/>
          <p:cNvSpPr txBox="1">
            <a:spLocks noGrp="1"/>
          </p:cNvSpPr>
          <p:nvPr>
            <p:ph type="title"/>
          </p:nvPr>
        </p:nvSpPr>
        <p:spPr>
          <a:xfrm>
            <a:off x="432295" y="423334"/>
            <a:ext cx="6888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dk1"/>
              </a:buClr>
              <a:buSzPts val="2800"/>
              <a:buFont typeface="Verdana"/>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99" name="Google Shape;399;g5f09267a33_1_528"/>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2966499469"/>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on dark blue">
  <p:cSld name="Title Only on dark blue">
    <p:spTree>
      <p:nvGrpSpPr>
        <p:cNvPr id="1" name="Shape 400"/>
        <p:cNvGrpSpPr/>
        <p:nvPr/>
      </p:nvGrpSpPr>
      <p:grpSpPr>
        <a:xfrm>
          <a:off x="0" y="0"/>
          <a:ext cx="0" cy="0"/>
          <a:chOff x="0" y="0"/>
          <a:chExt cx="0" cy="0"/>
        </a:xfrm>
      </p:grpSpPr>
      <p:sp>
        <p:nvSpPr>
          <p:cNvPr id="401" name="Google Shape;401;g5f09267a33_1_535"/>
          <p:cNvSpPr/>
          <p:nvPr/>
        </p:nvSpPr>
        <p:spPr>
          <a:xfrm>
            <a:off x="107950" y="146051"/>
            <a:ext cx="8926500" cy="62082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Verdana"/>
              <a:ea typeface="Verdana"/>
              <a:cs typeface="Verdana"/>
              <a:sym typeface="Verdana"/>
            </a:endParaRPr>
          </a:p>
        </p:txBody>
      </p:sp>
      <p:sp>
        <p:nvSpPr>
          <p:cNvPr id="402" name="Google Shape;402;g5f09267a33_1_535"/>
          <p:cNvSpPr txBox="1">
            <a:spLocks noGrp="1"/>
          </p:cNvSpPr>
          <p:nvPr>
            <p:ph type="title"/>
          </p:nvPr>
        </p:nvSpPr>
        <p:spPr>
          <a:xfrm>
            <a:off x="432295" y="423334"/>
            <a:ext cx="6201900" cy="8262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Clr>
                <a:schemeClr val="lt1"/>
              </a:buClr>
              <a:buSzPts val="2800"/>
              <a:buFont typeface="Verdana"/>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3" name="Google Shape;403;g5f09267a33_1_535"/>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4" name="Google Shape;404;g5f09267a33_1_535"/>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5" name="Google Shape;405;g5f09267a33_1_535"/>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pic>
        <p:nvPicPr>
          <p:cNvPr id="406" name="Google Shape;406;g5f09267a33_1_535"/>
          <p:cNvPicPr preferRelativeResize="0"/>
          <p:nvPr/>
        </p:nvPicPr>
        <p:blipFill rotWithShape="1">
          <a:blip r:embed="rId2">
            <a:alphaModFix/>
          </a:blip>
          <a:srcRect/>
          <a:stretch/>
        </p:blipFill>
        <p:spPr>
          <a:xfrm>
            <a:off x="7929000" y="6094632"/>
            <a:ext cx="1215000" cy="572225"/>
          </a:xfrm>
          <a:prstGeom prst="rect">
            <a:avLst/>
          </a:prstGeom>
          <a:noFill/>
          <a:ln>
            <a:noFill/>
          </a:ln>
        </p:spPr>
      </p:pic>
    </p:spTree>
    <p:extLst>
      <p:ext uri="{BB962C8B-B14F-4D97-AF65-F5344CB8AC3E}">
        <p14:creationId xmlns:p14="http://schemas.microsoft.com/office/powerpoint/2010/main" val="319888857"/>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g5f09267a33_1_542"/>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9" name="Google Shape;409;g5f09267a33_1_542"/>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0" name="Google Shape;410;g5f09267a33_1_542"/>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b="0"/>
            </a:lvl1pPr>
            <a:lvl2pPr marL="0" lvl="1" indent="0" algn="l" rtl="0">
              <a:spcBef>
                <a:spcPts val="0"/>
              </a:spcBef>
              <a:buNone/>
              <a:defRPr b="0"/>
            </a:lvl2pPr>
            <a:lvl3pPr marL="0" lvl="2" indent="0" algn="l" rtl="0">
              <a:spcBef>
                <a:spcPts val="0"/>
              </a:spcBef>
              <a:buNone/>
              <a:defRPr b="0"/>
            </a:lvl3pPr>
            <a:lvl4pPr marL="0" lvl="3" indent="0" algn="l" rtl="0">
              <a:spcBef>
                <a:spcPts val="0"/>
              </a:spcBef>
              <a:buNone/>
              <a:defRPr b="0"/>
            </a:lvl4pPr>
            <a:lvl5pPr marL="0" lvl="4" indent="0" algn="l" rtl="0">
              <a:spcBef>
                <a:spcPts val="0"/>
              </a:spcBef>
              <a:buNone/>
              <a:defRPr b="0"/>
            </a:lvl5pPr>
            <a:lvl6pPr marL="0" lvl="5" indent="0" algn="l" rtl="0">
              <a:spcBef>
                <a:spcPts val="0"/>
              </a:spcBef>
              <a:buNone/>
              <a:defRPr b="0"/>
            </a:lvl6pPr>
            <a:lvl7pPr marL="0" lvl="6" indent="0" algn="l" rtl="0">
              <a:spcBef>
                <a:spcPts val="0"/>
              </a:spcBef>
              <a:buNone/>
              <a:defRPr b="0"/>
            </a:lvl7pPr>
            <a:lvl8pPr marL="0" lvl="7" indent="0" algn="l" rtl="0">
              <a:spcBef>
                <a:spcPts val="0"/>
              </a:spcBef>
              <a:buNone/>
              <a:defRPr b="0"/>
            </a:lvl8pPr>
            <a:lvl9pPr marL="0" lvl="8" indent="0" algn="l" rtl="0">
              <a:spcBef>
                <a:spcPts val="0"/>
              </a:spcBef>
              <a:buNone/>
              <a:defRPr b="0"/>
            </a:lvl9pPr>
          </a:lstStyle>
          <a:p>
            <a:pPr marL="0" lvl="0" indent="0" algn="l" rtl="0">
              <a:spcBef>
                <a:spcPts val="0"/>
              </a:spcBef>
              <a:spcAft>
                <a:spcPts val="0"/>
              </a:spcAft>
              <a:buNone/>
            </a:pPr>
            <a:r>
              <a:rPr lang="en-US"/>
              <a:t>|</a:t>
            </a:r>
            <a:fld id="{00000000-1234-1234-1234-123412341234}" type="slidenum">
              <a:rPr lang="en-US"/>
              <a:t>‹#›</a:t>
            </a:fld>
            <a:endParaRPr/>
          </a:p>
        </p:txBody>
      </p:sp>
    </p:spTree>
    <p:extLst>
      <p:ext uri="{BB962C8B-B14F-4D97-AF65-F5344CB8AC3E}">
        <p14:creationId xmlns:p14="http://schemas.microsoft.com/office/powerpoint/2010/main" val="346822495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411"/>
        <p:cNvGrpSpPr/>
        <p:nvPr/>
      </p:nvGrpSpPr>
      <p:grpSpPr>
        <a:xfrm>
          <a:off x="0" y="0"/>
          <a:ext cx="0" cy="0"/>
          <a:chOff x="0" y="0"/>
          <a:chExt cx="0" cy="0"/>
        </a:xfrm>
      </p:grpSpPr>
      <p:sp>
        <p:nvSpPr>
          <p:cNvPr id="412" name="Google Shape;412;g5f09267a33_1_546"/>
          <p:cNvSpPr>
            <a:spLocks noGrp="1"/>
          </p:cNvSpPr>
          <p:nvPr>
            <p:ph type="pic" idx="2"/>
          </p:nvPr>
        </p:nvSpPr>
        <p:spPr>
          <a:xfrm>
            <a:off x="107950" y="144000"/>
            <a:ext cx="8926200" cy="6210000"/>
          </a:xfrm>
          <a:prstGeom prst="rect">
            <a:avLst/>
          </a:prstGeom>
          <a:solidFill>
            <a:srgbClr val="D8D8D8"/>
          </a:solidFill>
          <a:ln>
            <a:noFill/>
          </a:ln>
        </p:spPr>
        <p:txBody>
          <a:bodyPr spcFirstLastPara="1" wrap="square" lIns="0" tIns="3528000" rIns="0" bIns="0" anchor="t" anchorCtr="0">
            <a:noAutofit/>
          </a:bodyPr>
          <a:lstStyle>
            <a:lvl1pPr marR="0" lvl="0" algn="ctr" rtl="0">
              <a:spcBef>
                <a:spcPts val="800"/>
              </a:spcBef>
              <a:spcAft>
                <a:spcPts val="0"/>
              </a:spcAft>
              <a:buClr>
                <a:schemeClr val="dk1"/>
              </a:buClr>
              <a:buSzPts val="1440"/>
              <a:buFont typeface="Verdana"/>
              <a:buNone/>
              <a:defRPr sz="1800" b="0" i="0" u="none" strike="noStrike" cap="none">
                <a:solidFill>
                  <a:schemeClr val="dk1"/>
                </a:solidFill>
                <a:latin typeface="Verdana"/>
                <a:ea typeface="Verdana"/>
                <a:cs typeface="Verdana"/>
                <a:sym typeface="Verdana"/>
              </a:defRPr>
            </a:lvl1pPr>
            <a:lvl2pPr marR="0" lvl="1"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2pPr>
            <a:lvl3pPr marR="0" lvl="2"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3pPr>
            <a:lvl4pPr marR="0" lvl="3"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4pPr>
            <a:lvl5pPr marR="0" lvl="4"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5pPr>
            <a:lvl6pPr marR="0" lvl="5"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3" name="Google Shape;413;g5f09267a33_1_546"/>
          <p:cNvSpPr txBox="1">
            <a:spLocks noGrp="1"/>
          </p:cNvSpPr>
          <p:nvPr>
            <p:ph type="body" idx="1"/>
          </p:nvPr>
        </p:nvSpPr>
        <p:spPr>
          <a:xfrm>
            <a:off x="7929000" y="6094632"/>
            <a:ext cx="1215000" cy="763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dk1"/>
              </a:buClr>
              <a:buSzPts val="1440"/>
              <a:buFont typeface="Verdana"/>
              <a:buNone/>
              <a:defRPr sz="100"/>
            </a:lvl1pPr>
            <a:lvl2pPr marL="914400" lvl="1" indent="-320040" algn="l" rtl="0">
              <a:spcBef>
                <a:spcPts val="800"/>
              </a:spcBef>
              <a:spcAft>
                <a:spcPts val="0"/>
              </a:spcAft>
              <a:buClr>
                <a:schemeClr val="dk1"/>
              </a:buClr>
              <a:buSzPts val="1440"/>
              <a:buChar char="•"/>
              <a:defRPr/>
            </a:lvl2pPr>
            <a:lvl3pPr marL="1371600" lvl="2" indent="-320039" algn="l" rtl="0">
              <a:spcBef>
                <a:spcPts val="800"/>
              </a:spcBef>
              <a:spcAft>
                <a:spcPts val="0"/>
              </a:spcAft>
              <a:buClr>
                <a:schemeClr val="dk1"/>
              </a:buClr>
              <a:buSzPts val="1440"/>
              <a:buChar char="•"/>
              <a:defRPr/>
            </a:lvl3pPr>
            <a:lvl4pPr marL="1828800" lvl="3" indent="-320039" algn="l" rtl="0">
              <a:spcBef>
                <a:spcPts val="800"/>
              </a:spcBef>
              <a:spcAft>
                <a:spcPts val="0"/>
              </a:spcAft>
              <a:buClr>
                <a:schemeClr val="dk1"/>
              </a:buClr>
              <a:buSzPts val="1440"/>
              <a:buChar char="•"/>
              <a:defRPr/>
            </a:lvl4pPr>
            <a:lvl5pPr marL="2286000" lvl="4" indent="-320039" algn="l" rtl="0">
              <a:spcBef>
                <a:spcPts val="800"/>
              </a:spcBef>
              <a:spcAft>
                <a:spcPts val="0"/>
              </a:spcAft>
              <a:buClr>
                <a:schemeClr val="dk1"/>
              </a:buClr>
              <a:buSzPts val="1440"/>
              <a:buChar char="•"/>
              <a:defRPr/>
            </a:lvl5pPr>
            <a:lvl6pPr marL="2743200" lvl="5" indent="-320039" algn="l" rtl="0">
              <a:spcBef>
                <a:spcPts val="800"/>
              </a:spcBef>
              <a:spcAft>
                <a:spcPts val="0"/>
              </a:spcAft>
              <a:buClr>
                <a:schemeClr val="dk1"/>
              </a:buClr>
              <a:buSzPts val="1440"/>
              <a:buChar char="•"/>
              <a:defRPr/>
            </a:lvl6pPr>
            <a:lvl7pPr marL="3200400" lvl="6" indent="-320039" algn="l" rtl="0">
              <a:spcBef>
                <a:spcPts val="800"/>
              </a:spcBef>
              <a:spcAft>
                <a:spcPts val="0"/>
              </a:spcAft>
              <a:buClr>
                <a:schemeClr val="dk1"/>
              </a:buClr>
              <a:buSzPts val="1440"/>
              <a:buChar char="•"/>
              <a:defRPr/>
            </a:lvl7pPr>
            <a:lvl8pPr marL="3657600" lvl="7" indent="-320040" algn="l" rtl="0">
              <a:spcBef>
                <a:spcPts val="800"/>
              </a:spcBef>
              <a:spcAft>
                <a:spcPts val="0"/>
              </a:spcAft>
              <a:buClr>
                <a:schemeClr val="dk1"/>
              </a:buClr>
              <a:buSzPts val="1440"/>
              <a:buChar char="•"/>
              <a:defRPr/>
            </a:lvl8pPr>
            <a:lvl9pPr marL="4114800" lvl="8" indent="-320040" algn="l" rtl="0">
              <a:spcBef>
                <a:spcPts val="800"/>
              </a:spcBef>
              <a:spcAft>
                <a:spcPts val="0"/>
              </a:spcAft>
              <a:buClr>
                <a:schemeClr val="dk1"/>
              </a:buClr>
              <a:buSzPts val="1440"/>
              <a:buChar char="•"/>
              <a:defRPr/>
            </a:lvl9pPr>
          </a:lstStyle>
          <a:p>
            <a:endParaRPr/>
          </a:p>
        </p:txBody>
      </p:sp>
      <p:sp>
        <p:nvSpPr>
          <p:cNvPr id="414" name="Google Shape;414;g5f09267a33_1_546"/>
          <p:cNvSpPr txBox="1">
            <a:spLocks noGrp="1"/>
          </p:cNvSpPr>
          <p:nvPr>
            <p:ph type="ctrTitle"/>
          </p:nvPr>
        </p:nvSpPr>
        <p:spPr>
          <a:xfrm>
            <a:off x="108347" y="1457325"/>
            <a:ext cx="8927400" cy="379200"/>
          </a:xfrm>
          <a:prstGeom prst="rect">
            <a:avLst/>
          </a:prstGeom>
          <a:solidFill>
            <a:schemeClr val="accent1"/>
          </a:solidFill>
          <a:ln>
            <a:noFill/>
          </a:ln>
        </p:spPr>
        <p:txBody>
          <a:bodyPr spcFirstLastPara="1" wrap="square" lIns="612000" tIns="72000" rIns="612000" bIns="72000" anchor="ctr" anchorCtr="0">
            <a:noAutofit/>
          </a:bodyPr>
          <a:lstStyle>
            <a:lvl1pPr lvl="0" algn="l" rtl="0">
              <a:lnSpc>
                <a:spcPct val="95000"/>
              </a:lnSpc>
              <a:spcBef>
                <a:spcPts val="0"/>
              </a:spcBef>
              <a:spcAft>
                <a:spcPts val="0"/>
              </a:spcAft>
              <a:buClr>
                <a:schemeClr val="lt1"/>
              </a:buClr>
              <a:buSzPts val="1600"/>
              <a:buFont typeface="Verdana"/>
              <a:buNone/>
              <a:defRPr sz="1600" b="0" cap="none">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5" name="Google Shape;415;g5f09267a33_1_546"/>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6" name="Google Shape;416;g5f09267a33_1_546"/>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7" name="Google Shape;417;g5f09267a33_1_546"/>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lvl="0" indent="0" algn="l" rtl="0">
              <a:spcBef>
                <a:spcPts val="0"/>
              </a:spcBef>
              <a:buNone/>
              <a:defRPr sz="1000" b="0" i="0" u="none" strike="noStrike" cap="none">
                <a:solidFill>
                  <a:schemeClr val="lt1"/>
                </a:solidFill>
                <a:latin typeface="Verdana"/>
                <a:ea typeface="Verdana"/>
                <a:cs typeface="Verdana"/>
                <a:sym typeface="Verdana"/>
              </a:defRPr>
            </a:lvl1pPr>
            <a:lvl2pPr marL="0" lvl="1" indent="0" algn="l" rtl="0">
              <a:spcBef>
                <a:spcPts val="0"/>
              </a:spcBef>
              <a:buNone/>
              <a:defRPr sz="1000" b="0" i="0" u="none" strike="noStrike" cap="none">
                <a:solidFill>
                  <a:schemeClr val="lt1"/>
                </a:solidFill>
                <a:latin typeface="Verdana"/>
                <a:ea typeface="Verdana"/>
                <a:cs typeface="Verdana"/>
                <a:sym typeface="Verdana"/>
              </a:defRPr>
            </a:lvl2pPr>
            <a:lvl3pPr marL="0" lvl="2" indent="0" algn="l" rtl="0">
              <a:spcBef>
                <a:spcPts val="0"/>
              </a:spcBef>
              <a:buNone/>
              <a:defRPr sz="1000" b="0" i="0" u="none" strike="noStrike" cap="none">
                <a:solidFill>
                  <a:schemeClr val="lt1"/>
                </a:solidFill>
                <a:latin typeface="Verdana"/>
                <a:ea typeface="Verdana"/>
                <a:cs typeface="Verdana"/>
                <a:sym typeface="Verdana"/>
              </a:defRPr>
            </a:lvl3pPr>
            <a:lvl4pPr marL="0" lvl="3" indent="0" algn="l" rtl="0">
              <a:spcBef>
                <a:spcPts val="0"/>
              </a:spcBef>
              <a:buNone/>
              <a:defRPr sz="1000" b="0" i="0" u="none" strike="noStrike" cap="none">
                <a:solidFill>
                  <a:schemeClr val="lt1"/>
                </a:solidFill>
                <a:latin typeface="Verdana"/>
                <a:ea typeface="Verdana"/>
                <a:cs typeface="Verdana"/>
                <a:sym typeface="Verdana"/>
              </a:defRPr>
            </a:lvl4pPr>
            <a:lvl5pPr marL="0" lvl="4" indent="0" algn="l" rtl="0">
              <a:spcBef>
                <a:spcPts val="0"/>
              </a:spcBef>
              <a:buNone/>
              <a:defRPr sz="1000" b="0" i="0" u="none" strike="noStrike" cap="none">
                <a:solidFill>
                  <a:schemeClr val="lt1"/>
                </a:solidFill>
                <a:latin typeface="Verdana"/>
                <a:ea typeface="Verdana"/>
                <a:cs typeface="Verdana"/>
                <a:sym typeface="Verdana"/>
              </a:defRPr>
            </a:lvl5pPr>
            <a:lvl6pPr marL="0" lvl="5" indent="0" algn="l" rtl="0">
              <a:spcBef>
                <a:spcPts val="0"/>
              </a:spcBef>
              <a:buNone/>
              <a:defRPr sz="1000" b="0" i="0" u="none" strike="noStrike" cap="none">
                <a:solidFill>
                  <a:schemeClr val="lt1"/>
                </a:solidFill>
                <a:latin typeface="Verdana"/>
                <a:ea typeface="Verdana"/>
                <a:cs typeface="Verdana"/>
                <a:sym typeface="Verdana"/>
              </a:defRPr>
            </a:lvl6pPr>
            <a:lvl7pPr marL="0" lvl="6" indent="0" algn="l" rtl="0">
              <a:spcBef>
                <a:spcPts val="0"/>
              </a:spcBef>
              <a:buNone/>
              <a:defRPr sz="1000" b="0" i="0" u="none" strike="noStrike" cap="none">
                <a:solidFill>
                  <a:schemeClr val="lt1"/>
                </a:solidFill>
                <a:latin typeface="Verdana"/>
                <a:ea typeface="Verdana"/>
                <a:cs typeface="Verdana"/>
                <a:sym typeface="Verdana"/>
              </a:defRPr>
            </a:lvl7pPr>
            <a:lvl8pPr marL="0" lvl="7" indent="0" algn="l" rtl="0">
              <a:spcBef>
                <a:spcPts val="0"/>
              </a:spcBef>
              <a:buNone/>
              <a:defRPr sz="1000" b="0" i="0" u="none" strike="noStrike" cap="none">
                <a:solidFill>
                  <a:schemeClr val="lt1"/>
                </a:solidFill>
                <a:latin typeface="Verdana"/>
                <a:ea typeface="Verdana"/>
                <a:cs typeface="Verdana"/>
                <a:sym typeface="Verdana"/>
              </a:defRPr>
            </a:lvl8pPr>
            <a:lvl9pPr marL="0" lvl="8" indent="0" algn="l" rtl="0">
              <a:spcBef>
                <a:spcPts val="0"/>
              </a:spcBef>
              <a:buNone/>
              <a:defRPr sz="1000" b="0" i="0" u="none" strike="noStrike" cap="none">
                <a:solidFill>
                  <a:schemeClr val="l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304193953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3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pic>
        <p:nvPicPr>
          <p:cNvPr id="81" name="Google Shape;81;g5f09267a33_1_215"/>
          <p:cNvPicPr preferRelativeResize="0"/>
          <p:nvPr/>
        </p:nvPicPr>
        <p:blipFill rotWithShape="1">
          <a:blip r:embed="rId38">
            <a:alphaModFix/>
          </a:blip>
          <a:srcRect/>
          <a:stretch/>
        </p:blipFill>
        <p:spPr>
          <a:xfrm>
            <a:off x="7929001" y="6094632"/>
            <a:ext cx="1215000" cy="572225"/>
          </a:xfrm>
          <a:prstGeom prst="rect">
            <a:avLst/>
          </a:prstGeom>
          <a:noFill/>
          <a:ln>
            <a:noFill/>
          </a:ln>
        </p:spPr>
      </p:pic>
      <p:sp>
        <p:nvSpPr>
          <p:cNvPr id="82" name="Google Shape;82;g5f09267a33_1_215"/>
          <p:cNvSpPr txBox="1">
            <a:spLocks noGrp="1"/>
          </p:cNvSpPr>
          <p:nvPr>
            <p:ph type="title"/>
          </p:nvPr>
        </p:nvSpPr>
        <p:spPr>
          <a:xfrm>
            <a:off x="429301" y="423334"/>
            <a:ext cx="6873900" cy="826200"/>
          </a:xfrm>
          <a:prstGeom prst="rect">
            <a:avLst/>
          </a:prstGeom>
          <a:noFill/>
          <a:ln>
            <a:noFill/>
          </a:ln>
        </p:spPr>
        <p:txBody>
          <a:bodyPr spcFirstLastPara="1" wrap="square" lIns="0" tIns="0" rIns="0" bIns="0" anchor="t" anchorCtr="0">
            <a:noAutofit/>
          </a:bodyPr>
          <a:lstStyle>
            <a:lvl1pPr marR="0" lvl="0" algn="l" rtl="0">
              <a:lnSpc>
                <a:spcPct val="95000"/>
              </a:lnSpc>
              <a:spcBef>
                <a:spcPts val="0"/>
              </a:spcBef>
              <a:spcAft>
                <a:spcPts val="0"/>
              </a:spcAft>
              <a:buClr>
                <a:schemeClr val="dk1"/>
              </a:buClr>
              <a:buSzPts val="2800"/>
              <a:buFont typeface="Verdana"/>
              <a:buNone/>
              <a:defRPr sz="2800" b="0"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3" name="Google Shape;83;g5f09267a33_1_215"/>
          <p:cNvSpPr txBox="1">
            <a:spLocks noGrp="1"/>
          </p:cNvSpPr>
          <p:nvPr>
            <p:ph type="body" idx="1"/>
          </p:nvPr>
        </p:nvSpPr>
        <p:spPr>
          <a:xfrm>
            <a:off x="445875" y="1458000"/>
            <a:ext cx="8250600" cy="4487400"/>
          </a:xfrm>
          <a:prstGeom prst="rect">
            <a:avLst/>
          </a:prstGeom>
          <a:noFill/>
          <a:ln>
            <a:noFill/>
          </a:ln>
        </p:spPr>
        <p:txBody>
          <a:bodyPr spcFirstLastPara="1" wrap="square" lIns="0" tIns="0" rIns="0" bIns="0" anchor="t" anchorCtr="0">
            <a:noAutofit/>
          </a:bodyPr>
          <a:lstStyle>
            <a:lvl1pPr marL="457200" marR="0" lvl="0" indent="-320040" algn="l" rtl="0">
              <a:spcBef>
                <a:spcPts val="800"/>
              </a:spcBef>
              <a:spcAft>
                <a:spcPts val="0"/>
              </a:spcAft>
              <a:buClr>
                <a:schemeClr val="dk1"/>
              </a:buClr>
              <a:buSzPts val="1440"/>
              <a:buFont typeface="Verdana"/>
              <a:buChar char="•"/>
              <a:defRPr sz="1800" b="0" i="0" u="none" strike="noStrike" cap="none">
                <a:solidFill>
                  <a:schemeClr val="dk1"/>
                </a:solidFill>
                <a:latin typeface="Verdana"/>
                <a:ea typeface="Verdana"/>
                <a:cs typeface="Verdana"/>
                <a:sym typeface="Verdana"/>
              </a:defRPr>
            </a:lvl1pPr>
            <a:lvl2pPr marL="914400" marR="0" lvl="1" indent="-309880"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2pPr>
            <a:lvl3pPr marL="1371600" marR="0" lvl="2" indent="-309880"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3pPr>
            <a:lvl4pPr marL="1828800" marR="0" lvl="3" indent="-309880"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4pPr>
            <a:lvl5pPr marL="2286000" marR="0" lvl="4" indent="-309879"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5pPr>
            <a:lvl6pPr marL="2743200" marR="0" lvl="5" indent="-309879"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6pPr>
            <a:lvl7pPr marL="3200400" marR="0" lvl="6" indent="-309879"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7pPr>
            <a:lvl8pPr marL="3657600" marR="0" lvl="7" indent="-309879"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8pPr>
            <a:lvl9pPr marL="4114800" marR="0" lvl="8" indent="-309879" algn="l" rtl="0">
              <a:spcBef>
                <a:spcPts val="800"/>
              </a:spcBef>
              <a:spcAft>
                <a:spcPts val="0"/>
              </a:spcAft>
              <a:buClr>
                <a:schemeClr val="dk1"/>
              </a:buClr>
              <a:buSzPts val="128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 name="Google Shape;84;g5f09267a33_1_215"/>
          <p:cNvSpPr txBox="1">
            <a:spLocks noGrp="1"/>
          </p:cNvSpPr>
          <p:nvPr>
            <p:ph type="dt" idx="10"/>
          </p:nvPr>
        </p:nvSpPr>
        <p:spPr>
          <a:xfrm>
            <a:off x="0" y="6912000"/>
            <a:ext cx="0" cy="0"/>
          </a:xfrm>
          <a:prstGeom prst="rect">
            <a:avLst/>
          </a:prstGeom>
          <a:noFill/>
          <a:ln>
            <a:noFill/>
          </a:ln>
        </p:spPr>
        <p:txBody>
          <a:bodyPr spcFirstLastPara="1" wrap="square" lIns="0" tIns="36000" rIns="0" bIns="0" anchor="ctr" anchorCtr="0">
            <a:noAutofit/>
          </a:bodyPr>
          <a:lstStyle>
            <a:lvl1pPr marR="0" lvl="0" algn="l" rtl="0">
              <a:spcBef>
                <a:spcPts val="0"/>
              </a:spcBef>
              <a:spcAft>
                <a:spcPts val="0"/>
              </a:spcAft>
              <a:buSzPts val="1400"/>
              <a:buNone/>
              <a:defRPr sz="100" b="0" i="0" u="none" strike="noStrike" cap="none">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 name="Google Shape;85;g5f09267a33_1_215"/>
          <p:cNvSpPr txBox="1">
            <a:spLocks noGrp="1"/>
          </p:cNvSpPr>
          <p:nvPr>
            <p:ph type="ftr" idx="11"/>
          </p:nvPr>
        </p:nvSpPr>
        <p:spPr>
          <a:xfrm>
            <a:off x="4630010" y="144000"/>
            <a:ext cx="4045800" cy="238500"/>
          </a:xfrm>
          <a:prstGeom prst="rect">
            <a:avLst/>
          </a:prstGeom>
          <a:noFill/>
          <a:ln>
            <a:noFill/>
          </a:ln>
        </p:spPr>
        <p:txBody>
          <a:bodyPr spcFirstLastPara="1" wrap="square" lIns="0" tIns="0" rIns="72000" bIns="0" anchor="b" anchorCtr="0">
            <a:noAutofit/>
          </a:bodyPr>
          <a:lstStyle>
            <a:lvl1pPr marR="0" lvl="0" algn="r" rtl="0">
              <a:spcBef>
                <a:spcPts val="0"/>
              </a:spcBef>
              <a:spcAft>
                <a:spcPts val="0"/>
              </a:spcAft>
              <a:buSzPts val="1400"/>
              <a:buNone/>
              <a:defRPr sz="1000" b="0" i="0" u="none" strike="noStrike" cap="none">
                <a:solidFill>
                  <a:schemeClr val="accent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6" name="Google Shape;86;g5f09267a33_1_215"/>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000" b="0" i="0" u="none" strike="noStrike" cap="none">
                <a:solidFill>
                  <a:schemeClr val="accent1"/>
                </a:solidFill>
                <a:latin typeface="Verdana"/>
                <a:ea typeface="Verdana"/>
                <a:cs typeface="Verdana"/>
                <a:sym typeface="Verdana"/>
              </a:defRPr>
            </a:lvl1pPr>
            <a:lvl2pPr marL="0" marR="0" lvl="1" indent="0" algn="l" rtl="0">
              <a:spcBef>
                <a:spcPts val="0"/>
              </a:spcBef>
              <a:buNone/>
              <a:defRPr sz="1000" b="0" i="0" u="none" strike="noStrike" cap="none">
                <a:solidFill>
                  <a:schemeClr val="accent1"/>
                </a:solidFill>
                <a:latin typeface="Verdana"/>
                <a:ea typeface="Verdana"/>
                <a:cs typeface="Verdana"/>
                <a:sym typeface="Verdana"/>
              </a:defRPr>
            </a:lvl2pPr>
            <a:lvl3pPr marL="0" marR="0" lvl="2" indent="0" algn="l" rtl="0">
              <a:spcBef>
                <a:spcPts val="0"/>
              </a:spcBef>
              <a:buNone/>
              <a:defRPr sz="1000" b="0" i="0" u="none" strike="noStrike" cap="none">
                <a:solidFill>
                  <a:schemeClr val="accent1"/>
                </a:solidFill>
                <a:latin typeface="Verdana"/>
                <a:ea typeface="Verdana"/>
                <a:cs typeface="Verdana"/>
                <a:sym typeface="Verdana"/>
              </a:defRPr>
            </a:lvl3pPr>
            <a:lvl4pPr marL="0" marR="0" lvl="3" indent="0" algn="l" rtl="0">
              <a:spcBef>
                <a:spcPts val="0"/>
              </a:spcBef>
              <a:buNone/>
              <a:defRPr sz="1000" b="0" i="0" u="none" strike="noStrike" cap="none">
                <a:solidFill>
                  <a:schemeClr val="accent1"/>
                </a:solidFill>
                <a:latin typeface="Verdana"/>
                <a:ea typeface="Verdana"/>
                <a:cs typeface="Verdana"/>
                <a:sym typeface="Verdana"/>
              </a:defRPr>
            </a:lvl4pPr>
            <a:lvl5pPr marL="0" marR="0" lvl="4" indent="0" algn="l" rtl="0">
              <a:spcBef>
                <a:spcPts val="0"/>
              </a:spcBef>
              <a:buNone/>
              <a:defRPr sz="1000" b="0" i="0" u="none" strike="noStrike" cap="none">
                <a:solidFill>
                  <a:schemeClr val="accent1"/>
                </a:solidFill>
                <a:latin typeface="Verdana"/>
                <a:ea typeface="Verdana"/>
                <a:cs typeface="Verdana"/>
                <a:sym typeface="Verdana"/>
              </a:defRPr>
            </a:lvl5pPr>
            <a:lvl6pPr marL="0" marR="0" lvl="5" indent="0" algn="l" rtl="0">
              <a:spcBef>
                <a:spcPts val="0"/>
              </a:spcBef>
              <a:buNone/>
              <a:defRPr sz="1000" b="0" i="0" u="none" strike="noStrike" cap="none">
                <a:solidFill>
                  <a:schemeClr val="accent1"/>
                </a:solidFill>
                <a:latin typeface="Verdana"/>
                <a:ea typeface="Verdana"/>
                <a:cs typeface="Verdana"/>
                <a:sym typeface="Verdana"/>
              </a:defRPr>
            </a:lvl6pPr>
            <a:lvl7pPr marL="0" marR="0" lvl="6" indent="0" algn="l" rtl="0">
              <a:spcBef>
                <a:spcPts val="0"/>
              </a:spcBef>
              <a:buNone/>
              <a:defRPr sz="1000" b="0" i="0" u="none" strike="noStrike" cap="none">
                <a:solidFill>
                  <a:schemeClr val="accent1"/>
                </a:solidFill>
                <a:latin typeface="Verdana"/>
                <a:ea typeface="Verdana"/>
                <a:cs typeface="Verdana"/>
                <a:sym typeface="Verdana"/>
              </a:defRPr>
            </a:lvl7pPr>
            <a:lvl8pPr marL="0" marR="0" lvl="7" indent="0" algn="l" rtl="0">
              <a:spcBef>
                <a:spcPts val="0"/>
              </a:spcBef>
              <a:buNone/>
              <a:defRPr sz="1000" b="0" i="0" u="none" strike="noStrike" cap="none">
                <a:solidFill>
                  <a:schemeClr val="accent1"/>
                </a:solidFill>
                <a:latin typeface="Verdana"/>
                <a:ea typeface="Verdana"/>
                <a:cs typeface="Verdana"/>
                <a:sym typeface="Verdana"/>
              </a:defRPr>
            </a:lvl8pPr>
            <a:lvl9pPr marL="0" marR="0" lvl="8" indent="0" algn="l" rtl="0">
              <a:spcBef>
                <a:spcPts val="0"/>
              </a:spcBef>
              <a:buNone/>
              <a:defRPr sz="1000" b="0" i="0" u="none" strike="noStrike" cap="none">
                <a:solidFill>
                  <a:schemeClr val="accent1"/>
                </a:solidFill>
                <a:latin typeface="Verdana"/>
                <a:ea typeface="Verdana"/>
                <a:cs typeface="Verdana"/>
                <a:sym typeface="Verdana"/>
              </a:defRPr>
            </a:lvl9pPr>
          </a:lstStyle>
          <a:p>
            <a:pPr marL="0" lvl="0" indent="0" algn="l" rtl="0">
              <a:spcBef>
                <a:spcPts val="0"/>
              </a:spcBef>
              <a:spcAft>
                <a:spcPts val="0"/>
              </a:spcAft>
              <a:buNone/>
            </a:pPr>
            <a:r>
              <a:rPr lang="en-US"/>
              <a:t>|</a:t>
            </a:r>
            <a:fld id="{00000000-1234-1234-1234-123412341234}" type="slidenum">
              <a:rPr lang="en-US" b="1"/>
              <a:t>‹#›</a:t>
            </a:fld>
            <a:endParaRPr b="1"/>
          </a:p>
        </p:txBody>
      </p:sp>
    </p:spTree>
    <p:extLst>
      <p:ext uri="{BB962C8B-B14F-4D97-AF65-F5344CB8AC3E}">
        <p14:creationId xmlns:p14="http://schemas.microsoft.com/office/powerpoint/2010/main" val="39509200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281">
          <p15:clr>
            <a:srgbClr val="F26B43"/>
          </p15:clr>
        </p15:guide>
        <p15:guide id="2" pos="651">
          <p15:clr>
            <a:srgbClr val="F26B43"/>
          </p15:clr>
        </p15:guide>
        <p15:guide id="3" orient="horz" pos="3253">
          <p15:clr>
            <a:srgbClr val="F26B43"/>
          </p15:clr>
        </p15:guide>
        <p15:guide id="4" orient="horz" pos="3745">
          <p15:clr>
            <a:srgbClr val="F26B43"/>
          </p15:clr>
        </p15:guide>
        <p15:guide id="5" pos="719">
          <p15:clr>
            <a:srgbClr val="F26B43"/>
          </p15:clr>
        </p15:guide>
        <p15:guide id="6" pos="1090">
          <p15:clr>
            <a:srgbClr val="F26B43"/>
          </p15:clr>
        </p15:guide>
        <p15:guide id="7" orient="horz" pos="2085">
          <p15:clr>
            <a:srgbClr val="F26B43"/>
          </p15:clr>
        </p15:guide>
        <p15:guide id="8" orient="horz" pos="2577">
          <p15:clr>
            <a:srgbClr val="F26B43"/>
          </p15:clr>
        </p15:guide>
        <p15:guide id="9" pos="1158">
          <p15:clr>
            <a:srgbClr val="F26B43"/>
          </p15:clr>
        </p15:guide>
        <p15:guide id="10" pos="1529">
          <p15:clr>
            <a:srgbClr val="F26B43"/>
          </p15:clr>
        </p15:guide>
        <p15:guide id="11" pos="1597">
          <p15:clr>
            <a:srgbClr val="F26B43"/>
          </p15:clr>
        </p15:guide>
        <p15:guide id="12" pos="1967">
          <p15:clr>
            <a:srgbClr val="F26B43"/>
          </p15:clr>
        </p15:guide>
        <p15:guide id="13" pos="2035">
          <p15:clr>
            <a:srgbClr val="F26B43"/>
          </p15:clr>
        </p15:guide>
        <p15:guide id="14" pos="2406">
          <p15:clr>
            <a:srgbClr val="F26B43"/>
          </p15:clr>
        </p15:guide>
        <p15:guide id="15" pos="2474">
          <p15:clr>
            <a:srgbClr val="F26B43"/>
          </p15:clr>
        </p15:guide>
        <p15:guide id="16" pos="2845">
          <p15:clr>
            <a:srgbClr val="F26B43"/>
          </p15:clr>
        </p15:guide>
        <p15:guide id="17" pos="2913">
          <p15:clr>
            <a:srgbClr val="F26B43"/>
          </p15:clr>
        </p15:guide>
        <p15:guide id="18" pos="3283">
          <p15:clr>
            <a:srgbClr val="F26B43"/>
          </p15:clr>
        </p15:guide>
        <p15:guide id="19" pos="3352">
          <p15:clr>
            <a:srgbClr val="F26B43"/>
          </p15:clr>
        </p15:guide>
        <p15:guide id="20" pos="3723">
          <p15:clr>
            <a:srgbClr val="F26B43"/>
          </p15:clr>
        </p15:guide>
        <p15:guide id="21" pos="3791">
          <p15:clr>
            <a:srgbClr val="F26B43"/>
          </p15:clr>
        </p15:guide>
        <p15:guide id="22" pos="4162">
          <p15:clr>
            <a:srgbClr val="F26B43"/>
          </p15:clr>
        </p15:guide>
        <p15:guide id="23" pos="4229">
          <p15:clr>
            <a:srgbClr val="F26B43"/>
          </p15:clr>
        </p15:guide>
        <p15:guide id="24" pos="4601">
          <p15:clr>
            <a:srgbClr val="F26B43"/>
          </p15:clr>
        </p15:guide>
        <p15:guide id="25" orient="horz" pos="918">
          <p15:clr>
            <a:srgbClr val="F26B43"/>
          </p15:clr>
        </p15:guide>
        <p15:guide id="26" orient="horz" pos="1410">
          <p15:clr>
            <a:srgbClr val="F26B43"/>
          </p15:clr>
        </p15:guide>
        <p15:guide id="27" pos="4668">
          <p15:clr>
            <a:srgbClr val="F26B43"/>
          </p15:clr>
        </p15:guide>
        <p15:guide id="28" pos="5039">
          <p15:clr>
            <a:srgbClr val="F26B43"/>
          </p15:clr>
        </p15:guide>
        <p15:guide id="29" orient="horz" pos="1501">
          <p15:clr>
            <a:srgbClr val="F26B43"/>
          </p15:clr>
        </p15:guide>
        <p15:guide id="30" orient="horz" pos="1993">
          <p15:clr>
            <a:srgbClr val="F26B43"/>
          </p15:clr>
        </p15:guide>
        <p15:guide id="31" pos="5107">
          <p15:clr>
            <a:srgbClr val="F26B43"/>
          </p15:clr>
        </p15:guide>
        <p15:guide id="32" pos="5478">
          <p15:clr>
            <a:srgbClr val="F26B43"/>
          </p15:clr>
        </p15:guide>
        <p15:guide id="33" orient="horz" pos="2669">
          <p15:clr>
            <a:srgbClr val="F26B43"/>
          </p15:clr>
        </p15:guide>
        <p15:guide id="34" orient="horz" pos="3161">
          <p15:clr>
            <a:srgbClr val="F26B43"/>
          </p15:clr>
        </p15:guide>
        <p15:guide id="35" pos="5691">
          <p15:clr>
            <a:srgbClr val="A4A3A4"/>
          </p15:clr>
        </p15:guide>
        <p15:guide id="36" orient="horz" pos="4229">
          <p15:clr>
            <a:srgbClr val="A4A3A4"/>
          </p15:clr>
        </p15:guide>
        <p15:guide id="37" pos="67">
          <p15:clr>
            <a:srgbClr val="A4A3A4"/>
          </p15:clr>
        </p15:guide>
        <p15:guide id="38" orient="horz" pos="90">
          <p15:clr>
            <a:srgbClr val="A4A3A4"/>
          </p15:clr>
        </p15:guide>
        <p15:guide id="39" pos="2880">
          <p15:clr>
            <a:srgbClr val="A4A3A4"/>
          </p15:clr>
        </p15:guide>
        <p15:guide id="40" pos="2771">
          <p15:clr>
            <a:srgbClr val="A4A3A4"/>
          </p15:clr>
        </p15:guide>
        <p15:guide id="41" pos="2988">
          <p15:clr>
            <a:srgbClr val="A4A3A4"/>
          </p15:clr>
        </p15:guide>
        <p15:guide id="42" orient="horz" pos="2333">
          <p15:clr>
            <a:srgbClr val="A4A3A4"/>
          </p15:clr>
        </p15:guide>
        <p15:guide id="43" pos="1868">
          <p15:clr>
            <a:srgbClr val="A4A3A4"/>
          </p15:clr>
        </p15:guide>
        <p15:guide id="44" pos="2086">
          <p15:clr>
            <a:srgbClr val="A4A3A4"/>
          </p15:clr>
        </p15:guide>
        <p15:guide id="45" pos="3889">
          <p15:clr>
            <a:srgbClr val="A4A3A4"/>
          </p15:clr>
        </p15:guide>
        <p15:guide id="46" pos="3673">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6.jp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g"/><Relationship Id="rId9" Type="http://schemas.openxmlformats.org/officeDocument/2006/relationships/image" Target="../media/image49.png"/><Relationship Id="rId1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jpg"/><Relationship Id="rId3" Type="http://schemas.openxmlformats.org/officeDocument/2006/relationships/image" Target="../media/image57.jpg"/><Relationship Id="rId7" Type="http://schemas.openxmlformats.org/officeDocument/2006/relationships/image" Target="../media/image61.jpg"/><Relationship Id="rId12"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65.jpg"/><Relationship Id="rId5" Type="http://schemas.openxmlformats.org/officeDocument/2006/relationships/image" Target="../media/image59.jp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jp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37000"/>
          </a:blip>
          <a:srcRect l="11737" t="14763" r="3023"/>
          <a:stretch/>
        </p:blipFill>
        <p:spPr>
          <a:xfrm>
            <a:off x="-357725" y="-236475"/>
            <a:ext cx="9501728" cy="6280951"/>
          </a:xfrm>
          <a:prstGeom prst="rect">
            <a:avLst/>
          </a:prstGeom>
          <a:noFill/>
          <a:ln>
            <a:noFill/>
          </a:ln>
        </p:spPr>
      </p:pic>
      <p:sp>
        <p:nvSpPr>
          <p:cNvPr id="85" name="Google Shape;85;p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
          <p:cNvPicPr preferRelativeResize="0"/>
          <p:nvPr/>
        </p:nvPicPr>
        <p:blipFill rotWithShape="1">
          <a:blip r:embed="rId4">
            <a:alphaModFix/>
          </a:blip>
          <a:srcRect/>
          <a:stretch/>
        </p:blipFill>
        <p:spPr>
          <a:xfrm>
            <a:off x="6302275" y="6187199"/>
            <a:ext cx="2770774" cy="697850"/>
          </a:xfrm>
          <a:prstGeom prst="rect">
            <a:avLst/>
          </a:prstGeom>
          <a:noFill/>
          <a:ln>
            <a:noFill/>
          </a:ln>
        </p:spPr>
      </p:pic>
      <p:sp>
        <p:nvSpPr>
          <p:cNvPr id="87" name="Google Shape;87;p1"/>
          <p:cNvSpPr/>
          <p:nvPr/>
        </p:nvSpPr>
        <p:spPr>
          <a:xfrm>
            <a:off x="730675" y="3256025"/>
            <a:ext cx="7054200" cy="21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6500" b="1" i="0" u="none" strike="noStrike" cap="none">
                <a:solidFill>
                  <a:srgbClr val="FFFFFF"/>
                </a:solidFill>
                <a:latin typeface="Montserrat"/>
                <a:ea typeface="Montserrat"/>
                <a:cs typeface="Montserrat"/>
                <a:sym typeface="Montserrat"/>
              </a:rPr>
              <a:t>Sustainability</a:t>
            </a:r>
            <a:endParaRPr sz="65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6500" b="1">
                <a:solidFill>
                  <a:srgbClr val="FFFFFF"/>
                </a:solidFill>
                <a:latin typeface="Montserrat"/>
                <a:ea typeface="Montserrat"/>
                <a:cs typeface="Montserrat"/>
                <a:sym typeface="Montserrat"/>
              </a:rPr>
              <a:t>Panel</a:t>
            </a:r>
            <a:endParaRPr sz="6500" b="1">
              <a:solidFill>
                <a:srgbClr val="FFFFFF"/>
              </a:solidFill>
              <a:latin typeface="Montserrat"/>
              <a:ea typeface="Montserrat"/>
              <a:cs typeface="Montserrat"/>
              <a:sym typeface="Montserrat"/>
            </a:endParaRPr>
          </a:p>
        </p:txBody>
      </p:sp>
      <p:pic>
        <p:nvPicPr>
          <p:cNvPr id="88" name="Google Shape;88;p1"/>
          <p:cNvPicPr preferRelativeResize="0"/>
          <p:nvPr/>
        </p:nvPicPr>
        <p:blipFill rotWithShape="1">
          <a:blip r:embed="rId5">
            <a:alphaModFix/>
          </a:blip>
          <a:srcRect/>
          <a:stretch/>
        </p:blipFill>
        <p:spPr>
          <a:xfrm>
            <a:off x="6657000" y="561725"/>
            <a:ext cx="1922175" cy="1557800"/>
          </a:xfrm>
          <a:prstGeom prst="rect">
            <a:avLst/>
          </a:prstGeom>
          <a:noFill/>
          <a:ln>
            <a:noFill/>
          </a:ln>
        </p:spPr>
      </p:pic>
      <p:sp>
        <p:nvSpPr>
          <p:cNvPr id="89" name="Google Shape;89;p1"/>
          <p:cNvSpPr/>
          <p:nvPr/>
        </p:nvSpPr>
        <p:spPr>
          <a:xfrm>
            <a:off x="801625" y="2865575"/>
            <a:ext cx="5631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1"/>
          <p:cNvPicPr preferRelativeResize="0"/>
          <p:nvPr/>
        </p:nvPicPr>
        <p:blipFill>
          <a:blip r:embed="rId6">
            <a:alphaModFix/>
          </a:blip>
          <a:stretch>
            <a:fillRect/>
          </a:stretch>
        </p:blipFill>
        <p:spPr>
          <a:xfrm>
            <a:off x="801625" y="667228"/>
            <a:ext cx="4928950" cy="446750"/>
          </a:xfrm>
          <a:prstGeom prst="rect">
            <a:avLst/>
          </a:prstGeom>
          <a:noFill/>
          <a:ln>
            <a:noFill/>
          </a:ln>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 name="Google Shape;190;p10"/>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91" name="Google Shape;191;p10"/>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0"/>
          <p:cNvSpPr txBox="1"/>
          <p:nvPr/>
        </p:nvSpPr>
        <p:spPr>
          <a:xfrm>
            <a:off x="2569463" y="2880360"/>
            <a:ext cx="4005073" cy="10972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 name="Google Shape;193;p10"/>
          <p:cNvSpPr txBox="1"/>
          <p:nvPr/>
        </p:nvSpPr>
        <p:spPr>
          <a:xfrm>
            <a:off x="2569463" y="2880360"/>
            <a:ext cx="4005073" cy="10972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 name="Google Shape;194;p10"/>
          <p:cNvSpPr txBox="1"/>
          <p:nvPr/>
        </p:nvSpPr>
        <p:spPr>
          <a:xfrm>
            <a:off x="460191" y="1089236"/>
            <a:ext cx="8323299" cy="228035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700" i="0" u="none" strike="noStrike" cap="none">
                <a:solidFill>
                  <a:srgbClr val="FFFFFF"/>
                </a:solidFill>
                <a:latin typeface="Montserrat"/>
                <a:ea typeface="Montserrat"/>
                <a:cs typeface="Montserrat"/>
                <a:sym typeface="Montserrat"/>
              </a:rPr>
              <a:t>Companies trying to become more sustainable start with their own operations, but soon realize that most of their impacts are in their supply chains rather than in-house...</a:t>
            </a:r>
            <a:endParaRPr sz="2700" i="0" u="none" strike="noStrike" cap="none">
              <a:solidFill>
                <a:srgbClr val="FFFFFF"/>
              </a:solidFill>
              <a:latin typeface="Montserrat"/>
              <a:ea typeface="Montserrat"/>
              <a:cs typeface="Montserrat"/>
              <a:sym typeface="Montserrat"/>
            </a:endParaRPr>
          </a:p>
        </p:txBody>
      </p:sp>
      <p:sp>
        <p:nvSpPr>
          <p:cNvPr id="195" name="Google Shape;195;p10"/>
          <p:cNvSpPr txBox="1"/>
          <p:nvPr/>
        </p:nvSpPr>
        <p:spPr>
          <a:xfrm>
            <a:off x="2569463" y="2880360"/>
            <a:ext cx="4005073" cy="10972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10"/>
          <p:cNvSpPr txBox="1"/>
          <p:nvPr/>
        </p:nvSpPr>
        <p:spPr>
          <a:xfrm>
            <a:off x="584792" y="3936970"/>
            <a:ext cx="8029241" cy="149560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900" i="0" u="none" strike="noStrike" cap="none">
                <a:solidFill>
                  <a:srgbClr val="FFD966"/>
                </a:solidFill>
                <a:latin typeface="Montserrat"/>
                <a:ea typeface="Montserrat"/>
                <a:cs typeface="Montserrat"/>
                <a:sym typeface="Montserrat"/>
              </a:rPr>
              <a:t>How is this reflected in your industry? How is your company specifically approaching this?</a:t>
            </a:r>
            <a:endParaRPr sz="1900" i="0" u="none" strike="noStrike" cap="none">
              <a:solidFill>
                <a:srgbClr val="FFD966"/>
              </a:solidFill>
              <a:latin typeface="Montserrat"/>
              <a:ea typeface="Montserrat"/>
              <a:cs typeface="Montserrat"/>
              <a:sym typeface="Montserrat"/>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5e44457ae4_0_11"/>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2" name="Google Shape;202;g5e44457ae4_0_11"/>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203" name="Google Shape;203;g5e44457ae4_0_11"/>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5e44457ae4_0_11"/>
          <p:cNvSpPr txBox="1"/>
          <p:nvPr/>
        </p:nvSpPr>
        <p:spPr>
          <a:xfrm>
            <a:off x="2569463" y="2880360"/>
            <a:ext cx="4005000" cy="109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g5e44457ae4_0_11"/>
          <p:cNvSpPr txBox="1"/>
          <p:nvPr/>
        </p:nvSpPr>
        <p:spPr>
          <a:xfrm>
            <a:off x="612156" y="1943764"/>
            <a:ext cx="7919700" cy="2564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1">
                <a:solidFill>
                  <a:srgbClr val="FFD966"/>
                </a:solidFill>
                <a:latin typeface="Montserrat"/>
                <a:ea typeface="Montserrat"/>
                <a:cs typeface="Montserrat"/>
                <a:sym typeface="Montserrat"/>
              </a:rPr>
              <a:t>Business power autonomy</a:t>
            </a:r>
            <a:endParaRPr sz="4400" b="1">
              <a:solidFill>
                <a:srgbClr val="FFD966"/>
              </a:solidFill>
              <a:latin typeface="Montserrat"/>
              <a:ea typeface="Montserrat"/>
              <a:cs typeface="Montserrat"/>
              <a:sym typeface="Montserrat"/>
            </a:endParaRPr>
          </a:p>
          <a:p>
            <a:pPr marL="0" marR="0" lvl="0" indent="0" algn="ctr" rtl="0">
              <a:lnSpc>
                <a:spcPct val="100000"/>
              </a:lnSpc>
              <a:spcBef>
                <a:spcPts val="0"/>
              </a:spcBef>
              <a:spcAft>
                <a:spcPts val="0"/>
              </a:spcAft>
              <a:buNone/>
            </a:pPr>
            <a:endParaRPr sz="4400" b="1">
              <a:solidFill>
                <a:srgbClr val="FFD966"/>
              </a:solidFill>
              <a:latin typeface="Montserrat"/>
              <a:ea typeface="Montserrat"/>
              <a:cs typeface="Montserrat"/>
              <a:sym typeface="Montserrat"/>
            </a:endParaRPr>
          </a:p>
          <a:p>
            <a:pPr marL="457200" marR="0" lvl="0" indent="-381000" algn="ctr" rtl="0">
              <a:lnSpc>
                <a:spcPct val="100000"/>
              </a:lnSpc>
              <a:spcBef>
                <a:spcPts val="0"/>
              </a:spcBef>
              <a:spcAft>
                <a:spcPts val="0"/>
              </a:spcAft>
              <a:buClr>
                <a:srgbClr val="FFFFFF"/>
              </a:buClr>
              <a:buSzPts val="2400"/>
              <a:buFont typeface="Montserrat"/>
              <a:buChar char="-"/>
            </a:pPr>
            <a:r>
              <a:rPr lang="en-US" sz="2400">
                <a:solidFill>
                  <a:srgbClr val="FFFFFF"/>
                </a:solidFill>
                <a:latin typeface="Montserrat"/>
                <a:ea typeface="Montserrat"/>
                <a:cs typeface="Montserrat"/>
                <a:sym typeface="Montserrat"/>
              </a:rPr>
              <a:t>Biosphere Rules, Gregory Unruh</a:t>
            </a:r>
            <a:endParaRPr sz="2400">
              <a:solidFill>
                <a:srgbClr val="FFFFFF"/>
              </a:solidFill>
              <a:latin typeface="Montserrat"/>
              <a:ea typeface="Montserrat"/>
              <a:cs typeface="Montserrat"/>
              <a:sym typeface="Montserrat"/>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p:nvPr/>
        </p:nvSpPr>
        <p:spPr>
          <a:xfrm>
            <a:off x="-650325" y="471715"/>
            <a:ext cx="6468135" cy="644241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1"/>
          <p:cNvSpPr/>
          <p:nvPr/>
        </p:nvSpPr>
        <p:spPr>
          <a:xfrm rot="177655">
            <a:off x="-68298" y="-1090617"/>
            <a:ext cx="10831560" cy="2339226"/>
          </a:xfrm>
          <a:prstGeom prst="rect">
            <a:avLst/>
          </a:prstGeom>
          <a:solidFill>
            <a:srgbClr val="98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1"/>
          <p:cNvSpPr/>
          <p:nvPr/>
        </p:nvSpPr>
        <p:spPr>
          <a:xfrm rot="177655">
            <a:off x="-108950" y="-1392077"/>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 name="Google Shape;213;p11"/>
          <p:cNvPicPr preferRelativeResize="0"/>
          <p:nvPr/>
        </p:nvPicPr>
        <p:blipFill rotWithShape="1">
          <a:blip r:embed="rId3">
            <a:alphaModFix/>
          </a:blip>
          <a:srcRect r="12929"/>
          <a:stretch/>
        </p:blipFill>
        <p:spPr>
          <a:xfrm>
            <a:off x="6919140" y="395603"/>
            <a:ext cx="1844801" cy="402775"/>
          </a:xfrm>
          <a:prstGeom prst="rect">
            <a:avLst/>
          </a:prstGeom>
          <a:noFill/>
          <a:ln>
            <a:noFill/>
          </a:ln>
        </p:spPr>
      </p:pic>
      <p:sp>
        <p:nvSpPr>
          <p:cNvPr id="214" name="Google Shape;214;p11"/>
          <p:cNvSpPr txBox="1"/>
          <p:nvPr/>
        </p:nvSpPr>
        <p:spPr>
          <a:xfrm>
            <a:off x="6193926" y="2004625"/>
            <a:ext cx="2681100" cy="433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1" i="0" u="none" strike="noStrike" cap="none">
                <a:solidFill>
                  <a:srgbClr val="FFD966"/>
                </a:solidFill>
                <a:latin typeface="Montserrat"/>
                <a:ea typeface="Montserrat"/>
                <a:cs typeface="Montserrat"/>
                <a:sym typeface="Montserrat"/>
              </a:rPr>
              <a:t>California Greenhouse Gas</a:t>
            </a:r>
            <a:r>
              <a:rPr lang="en-US" sz="3000" b="1">
                <a:solidFill>
                  <a:srgbClr val="FFD966"/>
                </a:solidFill>
                <a:latin typeface="Montserrat"/>
                <a:ea typeface="Montserrat"/>
                <a:cs typeface="Montserrat"/>
                <a:sym typeface="Montserrat"/>
              </a:rPr>
              <a:t> </a:t>
            </a:r>
            <a:r>
              <a:rPr lang="en-US" sz="3000" b="1" i="0" u="none" strike="noStrike" cap="none">
                <a:solidFill>
                  <a:srgbClr val="FFD966"/>
                </a:solidFill>
                <a:latin typeface="Montserrat"/>
                <a:ea typeface="Montserrat"/>
                <a:cs typeface="Montserrat"/>
                <a:sym typeface="Montserrat"/>
              </a:rPr>
              <a:t>Emission Inventory - </a:t>
            </a:r>
            <a:r>
              <a:rPr lang="en-US" sz="3000" i="0" u="none" strike="noStrike" cap="none">
                <a:solidFill>
                  <a:schemeClr val="lt1"/>
                </a:solidFill>
                <a:latin typeface="Montserrat"/>
                <a:ea typeface="Montserrat"/>
                <a:cs typeface="Montserrat"/>
                <a:sym typeface="Montserrat"/>
              </a:rPr>
              <a:t>2018 Edition</a:t>
            </a:r>
            <a:endParaRPr sz="3000"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15" name="Google Shape;215;p11"/>
          <p:cNvPicPr preferRelativeResize="0"/>
          <p:nvPr/>
        </p:nvPicPr>
        <p:blipFill rotWithShape="1">
          <a:blip r:embed="rId4">
            <a:alphaModFix/>
          </a:blip>
          <a:srcRect l="20103" r="21765"/>
          <a:stretch/>
        </p:blipFill>
        <p:spPr>
          <a:xfrm>
            <a:off x="496150" y="2107094"/>
            <a:ext cx="4640845" cy="4134561"/>
          </a:xfrm>
          <a:prstGeom prst="rect">
            <a:avLst/>
          </a:prstGeom>
          <a:noFill/>
          <a:ln>
            <a:noFill/>
          </a:ln>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p:nvPr/>
        </p:nvSpPr>
        <p:spPr>
          <a:xfrm>
            <a:off x="3316030" y="438528"/>
            <a:ext cx="5827970" cy="6419472"/>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2"/>
          <p:cNvSpPr/>
          <p:nvPr/>
        </p:nvSpPr>
        <p:spPr>
          <a:xfrm rot="-177655" flipH="1">
            <a:off x="-382508" y="-1251880"/>
            <a:ext cx="10831560" cy="2339226"/>
          </a:xfrm>
          <a:prstGeom prst="rect">
            <a:avLst/>
          </a:prstGeom>
          <a:solidFill>
            <a:srgbClr val="98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2"/>
          <p:cNvSpPr/>
          <p:nvPr/>
        </p:nvSpPr>
        <p:spPr>
          <a:xfrm rot="-177655" flipH="1">
            <a:off x="-353568" y="-1540090"/>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 name="Google Shape;223;p12"/>
          <p:cNvPicPr preferRelativeResize="0"/>
          <p:nvPr/>
        </p:nvPicPr>
        <p:blipFill rotWithShape="1">
          <a:blip r:embed="rId3">
            <a:alphaModFix/>
          </a:blip>
          <a:srcRect r="12929"/>
          <a:stretch/>
        </p:blipFill>
        <p:spPr>
          <a:xfrm>
            <a:off x="418305" y="324965"/>
            <a:ext cx="1844801" cy="402775"/>
          </a:xfrm>
          <a:prstGeom prst="rect">
            <a:avLst/>
          </a:prstGeom>
          <a:noFill/>
          <a:ln>
            <a:noFill/>
          </a:ln>
        </p:spPr>
      </p:pic>
      <p:sp>
        <p:nvSpPr>
          <p:cNvPr id="224" name="Google Shape;224;p12"/>
          <p:cNvSpPr txBox="1"/>
          <p:nvPr/>
        </p:nvSpPr>
        <p:spPr>
          <a:xfrm>
            <a:off x="494376" y="1991050"/>
            <a:ext cx="2507400" cy="401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100" b="0" i="0" u="none" strike="noStrike" cap="none">
                <a:solidFill>
                  <a:schemeClr val="lt1"/>
                </a:solidFill>
                <a:latin typeface="Montserrat"/>
                <a:ea typeface="Montserrat"/>
                <a:cs typeface="Montserrat"/>
                <a:sym typeface="Montserrat"/>
              </a:rPr>
              <a:t>US oil production is on track to spike to a record 13.4 million barrels per day by the end of 2019, according to a recent report by the energy research firm Rystad Energy</a:t>
            </a:r>
            <a:endParaRPr sz="2400" b="1" i="0" u="none" strike="noStrike" cap="none">
              <a:solidFill>
                <a:schemeClr val="lt1"/>
              </a:solidFill>
              <a:latin typeface="Montserrat"/>
              <a:ea typeface="Montserrat"/>
              <a:cs typeface="Montserrat"/>
              <a:sym typeface="Montserrat"/>
            </a:endParaRPr>
          </a:p>
        </p:txBody>
      </p:sp>
      <p:pic>
        <p:nvPicPr>
          <p:cNvPr id="225" name="Google Shape;225;p12"/>
          <p:cNvPicPr preferRelativeResize="0"/>
          <p:nvPr/>
        </p:nvPicPr>
        <p:blipFill rotWithShape="1">
          <a:blip r:embed="rId4">
            <a:alphaModFix/>
          </a:blip>
          <a:srcRect/>
          <a:stretch/>
        </p:blipFill>
        <p:spPr>
          <a:xfrm>
            <a:off x="3416905" y="2673252"/>
            <a:ext cx="5584370" cy="2886303"/>
          </a:xfrm>
          <a:prstGeom prst="rect">
            <a:avLst/>
          </a:prstGeom>
          <a:noFill/>
          <a:ln>
            <a:noFill/>
          </a:ln>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3"/>
          <p:cNvSpPr/>
          <p:nvPr/>
        </p:nvSpPr>
        <p:spPr>
          <a:xfrm>
            <a:off x="3011715" y="438528"/>
            <a:ext cx="6132285" cy="6419471"/>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3"/>
          <p:cNvSpPr/>
          <p:nvPr/>
        </p:nvSpPr>
        <p:spPr>
          <a:xfrm rot="-177655" flipH="1">
            <a:off x="-382508" y="-1251880"/>
            <a:ext cx="10831560" cy="2339226"/>
          </a:xfrm>
          <a:prstGeom prst="rect">
            <a:avLst/>
          </a:prstGeom>
          <a:solidFill>
            <a:srgbClr val="98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3"/>
          <p:cNvSpPr/>
          <p:nvPr/>
        </p:nvSpPr>
        <p:spPr>
          <a:xfrm rot="-177655" flipH="1">
            <a:off x="-353568" y="-1540090"/>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3" name="Google Shape;233;p13"/>
          <p:cNvPicPr preferRelativeResize="0"/>
          <p:nvPr/>
        </p:nvPicPr>
        <p:blipFill rotWithShape="1">
          <a:blip r:embed="rId3">
            <a:alphaModFix/>
          </a:blip>
          <a:srcRect r="12929"/>
          <a:stretch/>
        </p:blipFill>
        <p:spPr>
          <a:xfrm>
            <a:off x="418305" y="324965"/>
            <a:ext cx="1844801" cy="402775"/>
          </a:xfrm>
          <a:prstGeom prst="rect">
            <a:avLst/>
          </a:prstGeom>
          <a:noFill/>
          <a:ln>
            <a:noFill/>
          </a:ln>
        </p:spPr>
      </p:pic>
      <p:sp>
        <p:nvSpPr>
          <p:cNvPr id="234" name="Google Shape;234;p13"/>
          <p:cNvSpPr txBox="1"/>
          <p:nvPr/>
        </p:nvSpPr>
        <p:spPr>
          <a:xfrm>
            <a:off x="518093" y="2038491"/>
            <a:ext cx="2245669" cy="401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100" b="0" i="0" u="none" strike="noStrike" cap="none">
                <a:solidFill>
                  <a:schemeClr val="lt1"/>
                </a:solidFill>
                <a:latin typeface="Montserrat"/>
                <a:ea typeface="Montserrat"/>
                <a:cs typeface="Montserrat"/>
                <a:sym typeface="Montserrat"/>
              </a:rPr>
              <a:t>U.S. Natural Gas production grew by 10.0 billion cubic feet per day (Bcf/d) in 2018, an 11% increase from 2017</a:t>
            </a:r>
            <a:endParaRPr sz="2400" b="1" i="0" u="none" strike="noStrike" cap="none">
              <a:solidFill>
                <a:schemeClr val="lt1"/>
              </a:solidFill>
              <a:latin typeface="Montserrat"/>
              <a:ea typeface="Montserrat"/>
              <a:cs typeface="Montserrat"/>
              <a:sym typeface="Montserrat"/>
            </a:endParaRPr>
          </a:p>
        </p:txBody>
      </p:sp>
      <p:pic>
        <p:nvPicPr>
          <p:cNvPr id="235" name="Google Shape;235;p13"/>
          <p:cNvPicPr preferRelativeResize="0"/>
          <p:nvPr/>
        </p:nvPicPr>
        <p:blipFill rotWithShape="1">
          <a:blip r:embed="rId4">
            <a:alphaModFix/>
          </a:blip>
          <a:srcRect/>
          <a:stretch/>
        </p:blipFill>
        <p:spPr>
          <a:xfrm>
            <a:off x="3060096" y="2547502"/>
            <a:ext cx="6120188" cy="3163243"/>
          </a:xfrm>
          <a:prstGeom prst="rect">
            <a:avLst/>
          </a:prstGeom>
          <a:noFill/>
          <a:ln>
            <a:noFill/>
          </a:ln>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4"/>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1" name="Google Shape;241;p14"/>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242" name="Google Shape;242;p14"/>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4"/>
          <p:cNvSpPr txBox="1"/>
          <p:nvPr/>
        </p:nvSpPr>
        <p:spPr>
          <a:xfrm>
            <a:off x="537900" y="573322"/>
            <a:ext cx="7981200" cy="3633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400" i="0" u="none" strike="noStrike" cap="none">
                <a:solidFill>
                  <a:srgbClr val="FFFFFF"/>
                </a:solidFill>
                <a:latin typeface="Montserrat"/>
                <a:ea typeface="Montserrat"/>
                <a:cs typeface="Montserrat"/>
                <a:sym typeface="Montserrat"/>
              </a:rPr>
              <a:t>Human Manufacturing has relied primarily on fossil fuels like oil, gas, and coal to extract and transform materials. To achieve power autonomy, we first need to increase the energy efficiency of products and production processes, and then adopt renewable energy technologies to move the business towards a state of autonomous power generation.</a:t>
            </a:r>
            <a:endParaRPr sz="2400" i="0" u="none" strike="noStrike" cap="none">
              <a:solidFill>
                <a:srgbClr val="FFFFFF"/>
              </a:solidFill>
              <a:latin typeface="Montserrat"/>
              <a:ea typeface="Montserrat"/>
              <a:cs typeface="Montserrat"/>
              <a:sym typeface="Montserrat"/>
            </a:endParaRPr>
          </a:p>
        </p:txBody>
      </p:sp>
      <p:sp>
        <p:nvSpPr>
          <p:cNvPr id="244" name="Google Shape;244;p14"/>
          <p:cNvSpPr txBox="1"/>
          <p:nvPr/>
        </p:nvSpPr>
        <p:spPr>
          <a:xfrm>
            <a:off x="605111" y="4207234"/>
            <a:ext cx="6301500" cy="109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700" i="0" u="none" strike="noStrike" cap="none">
                <a:solidFill>
                  <a:srgbClr val="FFE599"/>
                </a:solidFill>
                <a:latin typeface="Montserrat"/>
                <a:ea typeface="Montserrat"/>
                <a:cs typeface="Montserrat"/>
                <a:sym typeface="Montserrat"/>
              </a:rPr>
              <a:t>How is this reflected in your industry? How is your company specifically approaching this?</a:t>
            </a:r>
            <a:endParaRPr sz="1700" i="0" u="none" strike="noStrike" cap="none">
              <a:solidFill>
                <a:srgbClr val="FFE599"/>
              </a:solidFill>
              <a:latin typeface="Montserrat"/>
              <a:ea typeface="Montserrat"/>
              <a:cs typeface="Montserrat"/>
              <a:sym typeface="Montserrat"/>
            </a:endParaRP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5"/>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 name="Google Shape;250;p15"/>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251" name="Google Shape;251;p15"/>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5"/>
          <p:cNvSpPr txBox="1"/>
          <p:nvPr/>
        </p:nvSpPr>
        <p:spPr>
          <a:xfrm>
            <a:off x="1185332" y="1985358"/>
            <a:ext cx="6924524" cy="23709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000" i="0" u="none" strike="noStrike" cap="none">
                <a:solidFill>
                  <a:srgbClr val="FFFFFF"/>
                </a:solidFill>
                <a:latin typeface="Montserrat SemiBold"/>
                <a:ea typeface="Montserrat SemiBold"/>
                <a:cs typeface="Montserrat SemiBold"/>
                <a:sym typeface="Montserrat SemiBold"/>
              </a:rPr>
              <a:t>Social Sustainability as a part of CSR</a:t>
            </a:r>
            <a:endParaRPr sz="2000" i="0" u="none" strike="noStrike" cap="none">
              <a:solidFill>
                <a:srgbClr val="FFFFFF"/>
              </a:solidFill>
              <a:latin typeface="Montserrat SemiBold"/>
              <a:ea typeface="Montserrat SemiBold"/>
              <a:cs typeface="Montserrat SemiBold"/>
              <a:sym typeface="Montserrat SemiBold"/>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6"/>
          <p:cNvSpPr/>
          <p:nvPr/>
        </p:nvSpPr>
        <p:spPr>
          <a:xfrm rot="-177655" flipH="1">
            <a:off x="-286042" y="-864823"/>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6"/>
          <p:cNvSpPr/>
          <p:nvPr/>
        </p:nvSpPr>
        <p:spPr>
          <a:xfrm>
            <a:off x="572450" y="328900"/>
            <a:ext cx="7221900"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980000"/>
              </a:solidFill>
              <a:latin typeface="Montserrat"/>
              <a:ea typeface="Montserrat"/>
              <a:cs typeface="Montserrat"/>
              <a:sym typeface="Montserrat"/>
            </a:endParaRPr>
          </a:p>
        </p:txBody>
      </p:sp>
      <p:pic>
        <p:nvPicPr>
          <p:cNvPr id="259" name="Google Shape;259;p16"/>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260" name="Google Shape;260;p16"/>
          <p:cNvSpPr txBox="1"/>
          <p:nvPr/>
        </p:nvSpPr>
        <p:spPr>
          <a:xfrm>
            <a:off x="955523" y="2473477"/>
            <a:ext cx="7197600" cy="297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200" i="0" u="none" strike="noStrike" cap="none">
                <a:solidFill>
                  <a:srgbClr val="FFFFFF"/>
                </a:solidFill>
                <a:latin typeface="Montserrat"/>
                <a:ea typeface="Montserrat"/>
                <a:cs typeface="Montserrat"/>
                <a:sym typeface="Montserrat"/>
              </a:rPr>
              <a:t>The products we buy should not come at the cost of workers’ rights. The Fair Labor association believes that all goods should be produced fairly and ethically, and brings together three key constituencies - universities, civil society organizations (CSOs) and companies - to find sustainable solutions to systemic labor issues. </a:t>
            </a:r>
            <a:endParaRPr sz="410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2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US" sz="2200" i="0" u="none" strike="noStrike" cap="none">
                <a:solidFill>
                  <a:srgbClr val="FFD966"/>
                </a:solidFill>
                <a:latin typeface="Montserrat"/>
                <a:ea typeface="Montserrat"/>
                <a:cs typeface="Montserrat"/>
                <a:sym typeface="Montserrat"/>
              </a:rPr>
              <a:t>- Fair Labor Association</a:t>
            </a:r>
            <a:endParaRPr sz="2200" i="0" u="none" strike="noStrike" cap="none">
              <a:solidFill>
                <a:srgbClr val="FFD966"/>
              </a:solidFill>
              <a:latin typeface="Montserrat"/>
              <a:ea typeface="Montserrat"/>
              <a:cs typeface="Montserrat"/>
              <a:sym typeface="Montserrat"/>
            </a:endParaRP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7"/>
          <p:cNvSpPr/>
          <p:nvPr/>
        </p:nvSpPr>
        <p:spPr>
          <a:xfrm rot="-177655" flipH="1">
            <a:off x="-286042" y="-864823"/>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7"/>
          <p:cNvSpPr/>
          <p:nvPr/>
        </p:nvSpPr>
        <p:spPr>
          <a:xfrm>
            <a:off x="572450" y="328900"/>
            <a:ext cx="7221900"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980000"/>
              </a:solidFill>
              <a:latin typeface="Montserrat"/>
              <a:ea typeface="Montserrat"/>
              <a:cs typeface="Montserrat"/>
              <a:sym typeface="Montserrat"/>
            </a:endParaRPr>
          </a:p>
        </p:txBody>
      </p:sp>
      <p:pic>
        <p:nvPicPr>
          <p:cNvPr id="267" name="Google Shape;267;p17"/>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268" name="Google Shape;268;p17"/>
          <p:cNvSpPr txBox="1"/>
          <p:nvPr/>
        </p:nvSpPr>
        <p:spPr>
          <a:xfrm>
            <a:off x="955525" y="2473475"/>
            <a:ext cx="7197600" cy="3328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200" b="1" i="0" u="none" strike="noStrike" cap="none">
                <a:solidFill>
                  <a:srgbClr val="FFFFFF"/>
                </a:solidFill>
                <a:latin typeface="Montserrat"/>
                <a:ea typeface="Montserrat"/>
                <a:cs typeface="Montserrat"/>
                <a:sym typeface="Montserrat"/>
              </a:rPr>
              <a:t>Forced labor </a:t>
            </a:r>
            <a:r>
              <a:rPr lang="en-US" sz="2200" i="0" u="none" strike="noStrike" cap="none">
                <a:solidFill>
                  <a:srgbClr val="FFFFFF"/>
                </a:solidFill>
                <a:latin typeface="Montserrat"/>
                <a:ea typeface="Montserrat"/>
                <a:cs typeface="Montserrat"/>
                <a:sym typeface="Montserrat"/>
              </a:rPr>
              <a:t>can be understood as work that is performed involuntarily and under the menace of any penalty. It refers to situations in which persons are coerced to work through the use of violence or intimidation, or by more subtle means such as manipulated debt, retention of identity papers or threats of denunciation to immigration authorities.</a:t>
            </a:r>
            <a:endParaRPr sz="410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20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2200" i="0" u="none" strike="noStrike" cap="none">
                <a:solidFill>
                  <a:srgbClr val="FFD966"/>
                </a:solidFill>
                <a:latin typeface="Montserrat"/>
                <a:ea typeface="Montserrat"/>
                <a:cs typeface="Montserrat"/>
                <a:sym typeface="Montserrat"/>
              </a:rPr>
              <a:t>- International Labor Organization</a:t>
            </a:r>
            <a:endParaRPr sz="2200" i="0" u="none" strike="noStrike" cap="none">
              <a:solidFill>
                <a:srgbClr val="FFD966"/>
              </a:solidFill>
              <a:latin typeface="Montserrat"/>
              <a:ea typeface="Montserrat"/>
              <a:cs typeface="Montserrat"/>
              <a:sym typeface="Montserrat"/>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8"/>
          <p:cNvSpPr/>
          <p:nvPr/>
        </p:nvSpPr>
        <p:spPr>
          <a:xfrm rot="-177655" flipH="1">
            <a:off x="-286042" y="-864823"/>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8"/>
          <p:cNvSpPr/>
          <p:nvPr/>
        </p:nvSpPr>
        <p:spPr>
          <a:xfrm>
            <a:off x="572450" y="328900"/>
            <a:ext cx="7221900"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980000"/>
              </a:solidFill>
              <a:latin typeface="Montserrat"/>
              <a:ea typeface="Montserrat"/>
              <a:cs typeface="Montserrat"/>
              <a:sym typeface="Montserrat"/>
            </a:endParaRPr>
          </a:p>
        </p:txBody>
      </p:sp>
      <p:pic>
        <p:nvPicPr>
          <p:cNvPr id="275" name="Google Shape;275;p18"/>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276" name="Google Shape;276;p18"/>
          <p:cNvSpPr txBox="1"/>
          <p:nvPr/>
        </p:nvSpPr>
        <p:spPr>
          <a:xfrm>
            <a:off x="840619" y="2032000"/>
            <a:ext cx="7197699" cy="69334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900" i="0" u="none" strike="noStrike" cap="none">
                <a:solidFill>
                  <a:srgbClr val="FFFFFF"/>
                </a:solidFill>
                <a:latin typeface="Montserrat"/>
                <a:ea typeface="Montserrat"/>
                <a:cs typeface="Montserrat"/>
                <a:sym typeface="Montserrat"/>
              </a:rPr>
              <a:t>Forced labor generates annual profits of $150 billion</a:t>
            </a:r>
            <a:endParaRPr sz="4100" i="0" u="none" strike="noStrike" cap="none">
              <a:solidFill>
                <a:srgbClr val="FFFFFF"/>
              </a:solidFill>
              <a:latin typeface="Montserrat"/>
              <a:ea typeface="Montserrat"/>
              <a:cs typeface="Montserrat"/>
              <a:sym typeface="Montserrat"/>
            </a:endParaRPr>
          </a:p>
        </p:txBody>
      </p:sp>
      <p:pic>
        <p:nvPicPr>
          <p:cNvPr id="277" name="Google Shape;277;p18"/>
          <p:cNvPicPr preferRelativeResize="0"/>
          <p:nvPr/>
        </p:nvPicPr>
        <p:blipFill rotWithShape="1">
          <a:blip r:embed="rId4">
            <a:alphaModFix/>
          </a:blip>
          <a:srcRect/>
          <a:stretch/>
        </p:blipFill>
        <p:spPr>
          <a:xfrm>
            <a:off x="965199" y="2907109"/>
            <a:ext cx="7012270" cy="3624319"/>
          </a:xfrm>
          <a:prstGeom prst="rect">
            <a:avLst/>
          </a:prstGeom>
          <a:noFill/>
          <a:ln>
            <a:noFill/>
          </a:ln>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p:nvPr/>
        </p:nvSpPr>
        <p:spPr>
          <a:xfrm rot="-113">
            <a:off x="0" y="6219441"/>
            <a:ext cx="9144000" cy="638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 name="Google Shape;97;p2"/>
          <p:cNvPicPr preferRelativeResize="0"/>
          <p:nvPr/>
        </p:nvPicPr>
        <p:blipFill rotWithShape="1">
          <a:blip r:embed="rId3">
            <a:alphaModFix/>
          </a:blip>
          <a:srcRect r="12929"/>
          <a:stretch/>
        </p:blipFill>
        <p:spPr>
          <a:xfrm>
            <a:off x="6875597" y="6323150"/>
            <a:ext cx="1844801" cy="402775"/>
          </a:xfrm>
          <a:prstGeom prst="rect">
            <a:avLst/>
          </a:prstGeom>
          <a:noFill/>
          <a:ln>
            <a:noFill/>
          </a:ln>
        </p:spPr>
      </p:pic>
      <p:sp>
        <p:nvSpPr>
          <p:cNvPr id="98" name="Google Shape;98;p2"/>
          <p:cNvSpPr/>
          <p:nvPr/>
        </p:nvSpPr>
        <p:spPr>
          <a:xfrm>
            <a:off x="1060800" y="512800"/>
            <a:ext cx="1506900" cy="1506900"/>
          </a:xfrm>
          <a:prstGeom prst="ellipse">
            <a:avLst/>
          </a:pr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a:off x="1060738" y="3341082"/>
            <a:ext cx="1442400" cy="144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
          <p:cNvSpPr/>
          <p:nvPr/>
        </p:nvSpPr>
        <p:spPr>
          <a:xfrm>
            <a:off x="3620159" y="512800"/>
            <a:ext cx="1506900" cy="1506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
          <p:cNvSpPr/>
          <p:nvPr/>
        </p:nvSpPr>
        <p:spPr>
          <a:xfrm>
            <a:off x="3585562" y="3345213"/>
            <a:ext cx="1419000" cy="1419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
          <p:cNvSpPr/>
          <p:nvPr/>
        </p:nvSpPr>
        <p:spPr>
          <a:xfrm>
            <a:off x="6179519" y="512800"/>
            <a:ext cx="1506900" cy="1506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
          <p:cNvSpPr/>
          <p:nvPr/>
        </p:nvSpPr>
        <p:spPr>
          <a:xfrm>
            <a:off x="6179620" y="3276657"/>
            <a:ext cx="1506900" cy="1506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
          <p:cNvSpPr txBox="1"/>
          <p:nvPr/>
        </p:nvSpPr>
        <p:spPr>
          <a:xfrm>
            <a:off x="929950" y="2064475"/>
            <a:ext cx="2419800" cy="118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Greys Sosic</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USC</a:t>
            </a:r>
            <a:endParaRPr sz="1400" b="0" i="0" u="none" strike="noStrike" cap="none">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Montserrat"/>
                <a:ea typeface="Montserrat"/>
                <a:cs typeface="Montserrat"/>
                <a:sym typeface="Montserrat"/>
              </a:rPr>
              <a:t>USC Marshall Associate Professor, Data Science &amp; Operations</a:t>
            </a:r>
            <a:endParaRPr sz="1200" b="0" i="0" u="none" strike="noStrike" cap="none">
              <a:solidFill>
                <a:srgbClr val="FFFFFF"/>
              </a:solidFill>
              <a:latin typeface="Montserrat"/>
              <a:ea typeface="Montserrat"/>
              <a:cs typeface="Montserrat"/>
              <a:sym typeface="Montserrat"/>
            </a:endParaRPr>
          </a:p>
        </p:txBody>
      </p:sp>
      <p:sp>
        <p:nvSpPr>
          <p:cNvPr id="105" name="Google Shape;105;p2"/>
          <p:cNvSpPr txBox="1"/>
          <p:nvPr/>
        </p:nvSpPr>
        <p:spPr>
          <a:xfrm>
            <a:off x="3489300" y="2064475"/>
            <a:ext cx="2209800" cy="10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Heather Tomley</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Port of Long Beach</a:t>
            </a:r>
            <a:endParaRPr sz="1400" b="0" i="0" u="none" strike="noStrike" cap="none">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Montserrat"/>
                <a:ea typeface="Montserrat"/>
                <a:cs typeface="Montserrat"/>
                <a:sym typeface="Montserrat"/>
              </a:rPr>
              <a:t>Acting Managing Director of Planning &amp; Environmental Affairs</a:t>
            </a:r>
            <a:endParaRPr sz="1200" b="0" i="0" u="none" strike="noStrike" cap="none">
              <a:solidFill>
                <a:srgbClr val="FFFFFF"/>
              </a:solidFill>
              <a:latin typeface="Montserrat"/>
              <a:ea typeface="Montserrat"/>
              <a:cs typeface="Montserrat"/>
              <a:sym typeface="Montserrat"/>
            </a:endParaRPr>
          </a:p>
        </p:txBody>
      </p:sp>
      <p:sp>
        <p:nvSpPr>
          <p:cNvPr id="106" name="Google Shape;106;p2"/>
          <p:cNvSpPr txBox="1"/>
          <p:nvPr/>
        </p:nvSpPr>
        <p:spPr>
          <a:xfrm>
            <a:off x="6048650" y="2064475"/>
            <a:ext cx="2671800" cy="10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Kelly Liu</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Cisco</a:t>
            </a:r>
            <a:endParaRPr sz="1400" b="0" i="0" u="none" strike="noStrike" cap="none">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Montserrat"/>
                <a:ea typeface="Montserrat"/>
                <a:cs typeface="Montserrat"/>
                <a:sym typeface="Montserrat"/>
              </a:rPr>
              <a:t>Sustainability Manager, Supply Chain Social and Environmental Responsibility</a:t>
            </a:r>
            <a:endParaRPr sz="1200" b="0" i="0" u="none" strike="noStrike" cap="none">
              <a:solidFill>
                <a:srgbClr val="FFFFFF"/>
              </a:solidFill>
              <a:latin typeface="Montserrat"/>
              <a:ea typeface="Montserrat"/>
              <a:cs typeface="Montserrat"/>
              <a:sym typeface="Montserrat"/>
            </a:endParaRPr>
          </a:p>
        </p:txBody>
      </p:sp>
      <p:sp>
        <p:nvSpPr>
          <p:cNvPr id="107" name="Google Shape;107;p2"/>
          <p:cNvSpPr txBox="1"/>
          <p:nvPr/>
        </p:nvSpPr>
        <p:spPr>
          <a:xfrm>
            <a:off x="929950" y="4812850"/>
            <a:ext cx="2209800" cy="10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Kevin Quandt</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Sweetgreen</a:t>
            </a:r>
            <a:endParaRPr sz="1400" b="0" i="0" u="none" strike="noStrike" cap="none">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Montserrat"/>
                <a:ea typeface="Montserrat"/>
                <a:cs typeface="Montserrat"/>
                <a:sym typeface="Montserrat"/>
              </a:rPr>
              <a:t>VP of Supply Chain/Sustainability</a:t>
            </a:r>
            <a:endParaRPr sz="1200" b="0" i="0" u="none" strike="noStrike" cap="none">
              <a:solidFill>
                <a:srgbClr val="FFFFFF"/>
              </a:solidFill>
              <a:latin typeface="Montserrat"/>
              <a:ea typeface="Montserrat"/>
              <a:cs typeface="Montserrat"/>
              <a:sym typeface="Montserrat"/>
            </a:endParaRPr>
          </a:p>
        </p:txBody>
      </p:sp>
      <p:sp>
        <p:nvSpPr>
          <p:cNvPr id="108" name="Google Shape;108;p2"/>
          <p:cNvSpPr txBox="1"/>
          <p:nvPr/>
        </p:nvSpPr>
        <p:spPr>
          <a:xfrm>
            <a:off x="3489300" y="4812850"/>
            <a:ext cx="2209800" cy="123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Erwin Rademaker</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Port of Rotterdam</a:t>
            </a:r>
            <a:endParaRPr sz="1400" b="0" i="0" u="none" strike="noStrike" cap="none">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Montserrat"/>
                <a:ea typeface="Montserrat"/>
                <a:cs typeface="Montserrat"/>
                <a:sym typeface="Montserrat"/>
              </a:rPr>
              <a:t>Programme Manager</a:t>
            </a:r>
            <a:endParaRPr sz="1200" b="0" i="0" u="none" strike="noStrike" cap="none">
              <a:solidFill>
                <a:srgbClr val="FFFFFF"/>
              </a:solidFill>
              <a:latin typeface="Montserrat"/>
              <a:ea typeface="Montserrat"/>
              <a:cs typeface="Montserrat"/>
              <a:sym typeface="Montserrat"/>
            </a:endParaRPr>
          </a:p>
        </p:txBody>
      </p:sp>
      <p:sp>
        <p:nvSpPr>
          <p:cNvPr id="109" name="Google Shape;109;p2"/>
          <p:cNvSpPr txBox="1"/>
          <p:nvPr/>
        </p:nvSpPr>
        <p:spPr>
          <a:xfrm>
            <a:off x="6048650" y="4812850"/>
            <a:ext cx="2209800" cy="10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Montserrat"/>
                <a:ea typeface="Montserrat"/>
                <a:cs typeface="Montserrat"/>
                <a:sym typeface="Montserrat"/>
              </a:rPr>
              <a:t>Lee Kindberg</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D966"/>
                </a:solidFill>
                <a:latin typeface="Montserrat SemiBold"/>
                <a:ea typeface="Montserrat SemiBold"/>
                <a:cs typeface="Montserrat SemiBold"/>
                <a:sym typeface="Montserrat SemiBold"/>
              </a:rPr>
              <a:t>Maersk</a:t>
            </a:r>
            <a:endParaRPr sz="1400" b="0" i="0" u="none" strike="noStrike" cap="none">
              <a:solidFill>
                <a:srgbClr val="FFD966"/>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Montserrat"/>
                <a:ea typeface="Montserrat"/>
                <a:cs typeface="Montserrat"/>
                <a:sym typeface="Montserrat"/>
              </a:rPr>
              <a:t>Head of Environment and Sustainability</a:t>
            </a:r>
            <a:endParaRPr sz="1200" b="0" i="0" u="none" strike="noStrike" cap="none">
              <a:solidFill>
                <a:srgbClr val="FFFFFF"/>
              </a:solidFill>
              <a:latin typeface="Montserrat"/>
              <a:ea typeface="Montserrat"/>
              <a:cs typeface="Montserrat"/>
              <a:sym typeface="Montserrat"/>
            </a:endParaRPr>
          </a:p>
        </p:txBody>
      </p:sp>
      <p:pic>
        <p:nvPicPr>
          <p:cNvPr id="110" name="Google Shape;110;p2"/>
          <p:cNvPicPr preferRelativeResize="0"/>
          <p:nvPr/>
        </p:nvPicPr>
        <p:blipFill rotWithShape="1">
          <a:blip r:embed="rId4">
            <a:alphaModFix/>
          </a:blip>
          <a:srcRect l="-448" t="1612" r="448" b="26246"/>
          <a:stretch/>
        </p:blipFill>
        <p:spPr>
          <a:xfrm>
            <a:off x="1108112" y="561164"/>
            <a:ext cx="1401776" cy="1401776"/>
          </a:xfrm>
          <a:prstGeom prst="ellipse">
            <a:avLst/>
          </a:prstGeom>
          <a:noFill/>
          <a:ln>
            <a:noFill/>
          </a:ln>
        </p:spPr>
      </p:pic>
      <p:pic>
        <p:nvPicPr>
          <p:cNvPr id="111" name="Google Shape;111;p2"/>
          <p:cNvPicPr preferRelativeResize="0"/>
          <p:nvPr/>
        </p:nvPicPr>
        <p:blipFill rotWithShape="1">
          <a:blip r:embed="rId5">
            <a:alphaModFix/>
          </a:blip>
          <a:srcRect l="9830" t="7795" r="16699" b="32994"/>
          <a:stretch/>
        </p:blipFill>
        <p:spPr>
          <a:xfrm>
            <a:off x="3682346" y="578146"/>
            <a:ext cx="1369717" cy="1379855"/>
          </a:xfrm>
          <a:prstGeom prst="ellipse">
            <a:avLst/>
          </a:prstGeom>
          <a:noFill/>
          <a:ln>
            <a:noFill/>
          </a:ln>
        </p:spPr>
      </p:pic>
      <p:pic>
        <p:nvPicPr>
          <p:cNvPr id="112" name="Google Shape;112;p2"/>
          <p:cNvPicPr preferRelativeResize="0"/>
          <p:nvPr/>
        </p:nvPicPr>
        <p:blipFill rotWithShape="1">
          <a:blip r:embed="rId6">
            <a:alphaModFix/>
          </a:blip>
          <a:srcRect l="-1489" t="4871" r="1488" b="15892"/>
          <a:stretch/>
        </p:blipFill>
        <p:spPr>
          <a:xfrm>
            <a:off x="6242733" y="568446"/>
            <a:ext cx="1381964" cy="1381964"/>
          </a:xfrm>
          <a:prstGeom prst="ellipse">
            <a:avLst/>
          </a:prstGeom>
          <a:noFill/>
          <a:ln>
            <a:noFill/>
          </a:ln>
        </p:spPr>
      </p:pic>
      <p:pic>
        <p:nvPicPr>
          <p:cNvPr id="113" name="Google Shape;113;p2"/>
          <p:cNvPicPr preferRelativeResize="0"/>
          <p:nvPr/>
        </p:nvPicPr>
        <p:blipFill rotWithShape="1">
          <a:blip r:embed="rId7">
            <a:alphaModFix/>
          </a:blip>
          <a:srcRect l="16782" t="12040" r="16139" b="39601"/>
          <a:stretch/>
        </p:blipFill>
        <p:spPr>
          <a:xfrm>
            <a:off x="1113928" y="3395640"/>
            <a:ext cx="1337198" cy="1337198"/>
          </a:xfrm>
          <a:prstGeom prst="ellipse">
            <a:avLst/>
          </a:prstGeom>
          <a:noFill/>
          <a:ln>
            <a:noFill/>
          </a:ln>
        </p:spPr>
      </p:pic>
      <p:pic>
        <p:nvPicPr>
          <p:cNvPr id="114" name="Google Shape;114;p2"/>
          <p:cNvPicPr preferRelativeResize="0"/>
          <p:nvPr/>
        </p:nvPicPr>
        <p:blipFill rotWithShape="1">
          <a:blip r:embed="rId8">
            <a:alphaModFix/>
          </a:blip>
          <a:srcRect l="26381" t="5894" r="18276" b="49909"/>
          <a:stretch/>
        </p:blipFill>
        <p:spPr>
          <a:xfrm>
            <a:off x="3640821" y="3399215"/>
            <a:ext cx="1313719" cy="1313719"/>
          </a:xfrm>
          <a:prstGeom prst="ellipse">
            <a:avLst/>
          </a:prstGeom>
          <a:noFill/>
          <a:ln>
            <a:noFill/>
          </a:ln>
        </p:spPr>
      </p:pic>
      <p:pic>
        <p:nvPicPr>
          <p:cNvPr id="115" name="Google Shape;115;p2"/>
          <p:cNvPicPr preferRelativeResize="0"/>
          <p:nvPr/>
        </p:nvPicPr>
        <p:blipFill rotWithShape="1">
          <a:blip r:embed="rId9">
            <a:alphaModFix/>
          </a:blip>
          <a:srcRect l="8307" t="7338" r="9188" b="23540"/>
          <a:stretch/>
        </p:blipFill>
        <p:spPr>
          <a:xfrm>
            <a:off x="6225031" y="3325610"/>
            <a:ext cx="1414311" cy="1414311"/>
          </a:xfrm>
          <a:prstGeom prst="ellipse">
            <a:avLst/>
          </a:prstGeom>
          <a:noFill/>
          <a:ln>
            <a:noFill/>
          </a:ln>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9"/>
          <p:cNvSpPr/>
          <p:nvPr/>
        </p:nvSpPr>
        <p:spPr>
          <a:xfrm rot="177655">
            <a:off x="-426342" y="-920098"/>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p19"/>
          <p:cNvPicPr preferRelativeResize="0"/>
          <p:nvPr/>
        </p:nvPicPr>
        <p:blipFill rotWithShape="1">
          <a:blip r:embed="rId3">
            <a:alphaModFix/>
          </a:blip>
          <a:srcRect r="12929"/>
          <a:stretch/>
        </p:blipFill>
        <p:spPr>
          <a:xfrm>
            <a:off x="6875597" y="884250"/>
            <a:ext cx="1844801" cy="402775"/>
          </a:xfrm>
          <a:prstGeom prst="rect">
            <a:avLst/>
          </a:prstGeom>
          <a:noFill/>
          <a:ln>
            <a:noFill/>
          </a:ln>
        </p:spPr>
      </p:pic>
      <p:sp>
        <p:nvSpPr>
          <p:cNvPr id="284" name="Google Shape;284;p19"/>
          <p:cNvSpPr txBox="1"/>
          <p:nvPr/>
        </p:nvSpPr>
        <p:spPr>
          <a:xfrm>
            <a:off x="991810" y="2775857"/>
            <a:ext cx="7335760" cy="28665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i="0" u="none" strike="noStrike" cap="none">
                <a:solidFill>
                  <a:srgbClr val="FFFFFF"/>
                </a:solidFill>
                <a:latin typeface="Montserrat"/>
                <a:ea typeface="Montserrat"/>
                <a:cs typeface="Montserrat"/>
                <a:sym typeface="Montserrat"/>
              </a:rPr>
              <a:t>Supply Chain Automation is gaining ground, particularly in warehousing and middle- and last-mile logistics.</a:t>
            </a:r>
            <a:r>
              <a:rPr lang="en-US" sz="2500" i="0" u="none" strike="noStrike" cap="none">
                <a:solidFill>
                  <a:srgbClr val="FFFFFF"/>
                </a:solidFill>
                <a:latin typeface="Montserrat"/>
                <a:ea typeface="Montserrat"/>
                <a:cs typeface="Montserrat"/>
                <a:sym typeface="Montserrat"/>
              </a:rPr>
              <a:t> </a:t>
            </a:r>
            <a:endParaRPr sz="250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5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US" sz="1800" i="0" u="none" strike="noStrike" cap="none">
                <a:solidFill>
                  <a:srgbClr val="FFFFFF"/>
                </a:solidFill>
                <a:latin typeface="Montserrat"/>
                <a:ea typeface="Montserrat"/>
                <a:cs typeface="Montserrat"/>
                <a:sym typeface="Montserrat"/>
              </a:rPr>
              <a:t>Supply chain automation isn’t limited to finding more efficient ways to pick or move products—gathering data for decision-making is a big driver of automation as well.</a:t>
            </a:r>
            <a:endParaRPr sz="1400" i="0" u="none" strike="noStrike" cap="none">
              <a:solidFill>
                <a:srgbClr val="000000"/>
              </a:solidFill>
              <a:latin typeface="Montserrat"/>
              <a:ea typeface="Montserrat"/>
              <a:cs typeface="Montserrat"/>
              <a:sym typeface="Montserrat"/>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0"/>
          <p:cNvSpPr/>
          <p:nvPr/>
        </p:nvSpPr>
        <p:spPr>
          <a:xfrm>
            <a:off x="0" y="0"/>
            <a:ext cx="3447142"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0"/>
          <p:cNvSpPr/>
          <p:nvPr/>
        </p:nvSpPr>
        <p:spPr>
          <a:xfrm>
            <a:off x="260842" y="2104571"/>
            <a:ext cx="2750870" cy="172234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98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980000"/>
                </a:solidFill>
                <a:latin typeface="Montserrat"/>
                <a:ea typeface="Montserrat"/>
                <a:cs typeface="Montserrat"/>
                <a:sym typeface="Montserrat"/>
              </a:rPr>
              <a:t>Supply chain Automation helps in: </a:t>
            </a:r>
            <a:endParaRPr sz="3000" b="1" i="0" u="none" strike="noStrike" cap="none">
              <a:solidFill>
                <a:srgbClr val="980000"/>
              </a:solidFill>
              <a:latin typeface="Montserrat"/>
              <a:ea typeface="Montserrat"/>
              <a:cs typeface="Montserrat"/>
              <a:sym typeface="Montserrat"/>
            </a:endParaRPr>
          </a:p>
        </p:txBody>
      </p:sp>
      <p:pic>
        <p:nvPicPr>
          <p:cNvPr id="291" name="Google Shape;291;p20"/>
          <p:cNvPicPr preferRelativeResize="0"/>
          <p:nvPr/>
        </p:nvPicPr>
        <p:blipFill rotWithShape="1">
          <a:blip r:embed="rId3">
            <a:alphaModFix/>
          </a:blip>
          <a:srcRect r="12929"/>
          <a:stretch/>
        </p:blipFill>
        <p:spPr>
          <a:xfrm>
            <a:off x="191028" y="6134720"/>
            <a:ext cx="2126400" cy="464100"/>
          </a:xfrm>
          <a:prstGeom prst="rect">
            <a:avLst/>
          </a:prstGeom>
          <a:noFill/>
          <a:ln>
            <a:noFill/>
          </a:ln>
        </p:spPr>
      </p:pic>
      <p:sp>
        <p:nvSpPr>
          <p:cNvPr id="292" name="Google Shape;292;p20"/>
          <p:cNvSpPr txBox="1"/>
          <p:nvPr/>
        </p:nvSpPr>
        <p:spPr>
          <a:xfrm>
            <a:off x="3598334" y="981099"/>
            <a:ext cx="5388102" cy="47969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000000"/>
              </a:buClr>
              <a:buSzPts val="1400"/>
              <a:buFont typeface="Arial"/>
              <a:buChar char="•"/>
            </a:pPr>
            <a:r>
              <a:rPr lang="en-US" sz="2900" b="0" i="0" u="none" strike="noStrike" cap="none">
                <a:solidFill>
                  <a:srgbClr val="FFFFFF"/>
                </a:solidFill>
                <a:latin typeface="Arial"/>
                <a:ea typeface="Arial"/>
                <a:cs typeface="Arial"/>
                <a:sym typeface="Arial"/>
              </a:rPr>
              <a:t>Keeping labor cost down</a:t>
            </a:r>
            <a:endParaRPr sz="2900" b="0" i="0" u="none" strike="noStrike" cap="none">
              <a:solidFill>
                <a:srgbClr val="FFFFFF"/>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400"/>
              <a:buFont typeface="Arial"/>
              <a:buChar char="•"/>
            </a:pPr>
            <a:r>
              <a:rPr lang="en-US" sz="2900" b="0" i="0" u="none" strike="noStrike" cap="none">
                <a:solidFill>
                  <a:srgbClr val="FFFFFF"/>
                </a:solidFill>
                <a:latin typeface="Arial"/>
                <a:ea typeface="Arial"/>
                <a:cs typeface="Arial"/>
                <a:sym typeface="Arial"/>
              </a:rPr>
              <a:t>Improving Productivity</a:t>
            </a:r>
            <a:endParaRPr sz="2900" b="0" i="0" u="none" strike="noStrike" cap="none">
              <a:solidFill>
                <a:srgbClr val="FFFFFF"/>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400"/>
              <a:buFont typeface="Arial"/>
              <a:buChar char="•"/>
            </a:pPr>
            <a:r>
              <a:rPr lang="en-US" sz="2900" b="0" i="0" u="none" strike="noStrike" cap="none">
                <a:solidFill>
                  <a:srgbClr val="FFFFFF"/>
                </a:solidFill>
                <a:latin typeface="Arial"/>
                <a:ea typeface="Arial"/>
                <a:cs typeface="Arial"/>
                <a:sym typeface="Arial"/>
              </a:rPr>
              <a:t>Improving Efficiency</a:t>
            </a:r>
            <a:endParaRPr sz="2900" b="0" i="0" u="none" strike="noStrike" cap="none">
              <a:solidFill>
                <a:srgbClr val="FFFFFF"/>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1400"/>
              <a:buFont typeface="Arial"/>
              <a:buChar char="•"/>
            </a:pPr>
            <a:r>
              <a:rPr lang="en-US" sz="2900" b="0" i="0" u="none" strike="noStrike" cap="none">
                <a:solidFill>
                  <a:srgbClr val="FFFFFF"/>
                </a:solidFill>
                <a:latin typeface="Arial"/>
                <a:ea typeface="Arial"/>
                <a:cs typeface="Arial"/>
                <a:sym typeface="Arial"/>
              </a:rPr>
              <a:t>Reducing the impact of labor shortage</a:t>
            </a:r>
            <a:endParaRPr sz="1800" b="0" i="0" u="none" strike="noStrike" cap="none">
              <a:solidFill>
                <a:srgbClr val="FFFFFF"/>
              </a:solidFill>
              <a:latin typeface="Arial"/>
              <a:ea typeface="Arial"/>
              <a:cs typeface="Arial"/>
              <a:sym typeface="Arial"/>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1"/>
          <p:cNvSpPr/>
          <p:nvPr/>
        </p:nvSpPr>
        <p:spPr>
          <a:xfrm rot="-177655" flipH="1">
            <a:off x="-298137" y="-1088584"/>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p21"/>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299" name="Google Shape;299;p21"/>
          <p:cNvSpPr txBox="1"/>
          <p:nvPr/>
        </p:nvSpPr>
        <p:spPr>
          <a:xfrm>
            <a:off x="1414369" y="1505857"/>
            <a:ext cx="6526154" cy="128209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3000" i="0" u="none" strike="noStrike" cap="none">
                <a:solidFill>
                  <a:srgbClr val="FFFFFF"/>
                </a:solidFill>
                <a:latin typeface="Montserrat"/>
                <a:ea typeface="Montserrat"/>
                <a:cs typeface="Montserrat"/>
                <a:sym typeface="Montserrat"/>
              </a:rPr>
              <a:t>Some jobs are becoming redundant</a:t>
            </a:r>
            <a:endParaRPr sz="3000" i="0" u="none" strike="noStrike" cap="none">
              <a:solidFill>
                <a:srgbClr val="FFFFFF"/>
              </a:solidFill>
              <a:latin typeface="Montserrat"/>
              <a:ea typeface="Montserrat"/>
              <a:cs typeface="Montserrat"/>
              <a:sym typeface="Montserrat"/>
            </a:endParaRPr>
          </a:p>
        </p:txBody>
      </p:sp>
      <p:pic>
        <p:nvPicPr>
          <p:cNvPr id="300" name="Google Shape;300;p21"/>
          <p:cNvPicPr preferRelativeResize="0"/>
          <p:nvPr/>
        </p:nvPicPr>
        <p:blipFill rotWithShape="1">
          <a:blip r:embed="rId4">
            <a:alphaModFix/>
          </a:blip>
          <a:srcRect/>
          <a:stretch/>
        </p:blipFill>
        <p:spPr>
          <a:xfrm>
            <a:off x="906749" y="2636761"/>
            <a:ext cx="7371527" cy="3810000"/>
          </a:xfrm>
          <a:prstGeom prst="rect">
            <a:avLst/>
          </a:prstGeom>
          <a:noFill/>
          <a:ln>
            <a:noFill/>
          </a:ln>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 name="Google Shape;306;p23"/>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307" name="Google Shape;307;p23"/>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3"/>
          <p:cNvSpPr txBox="1"/>
          <p:nvPr/>
        </p:nvSpPr>
        <p:spPr>
          <a:xfrm>
            <a:off x="514047" y="701919"/>
            <a:ext cx="8218800" cy="510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000" i="0" u="none" strike="noStrike" cap="none">
                <a:solidFill>
                  <a:srgbClr val="FFFFFF"/>
                </a:solidFill>
                <a:latin typeface="Montserrat"/>
                <a:ea typeface="Montserrat"/>
                <a:cs typeface="Montserrat"/>
                <a:sym typeface="Montserrat"/>
              </a:rPr>
              <a:t>Corporate Social Responsibility usually refers to a company’s commitment to practice environmental and social Sustainability and to be good stewards of the environment and the social landscapes in which they operate.</a:t>
            </a:r>
            <a:endParaRPr sz="300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3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3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US" sz="2000" i="0" u="none" strike="noStrike" cap="none">
                <a:solidFill>
                  <a:srgbClr val="FFE599"/>
                </a:solidFill>
                <a:latin typeface="Montserrat"/>
                <a:ea typeface="Montserrat"/>
                <a:cs typeface="Montserrat"/>
                <a:sym typeface="Montserrat"/>
              </a:rPr>
              <a:t>How is social sustainability practiced in your industry? How is your company specifically approaching this?</a:t>
            </a:r>
            <a:r>
              <a:rPr lang="en-US" sz="3000" b="0" i="0" u="none" strike="noStrike" cap="none">
                <a:solidFill>
                  <a:srgbClr val="FFFFFF"/>
                </a:solidFill>
                <a:latin typeface="Arial"/>
                <a:ea typeface="Arial"/>
                <a:cs typeface="Arial"/>
                <a:sym typeface="Arial"/>
              </a:rPr>
              <a:t> </a:t>
            </a:r>
            <a:endParaRPr sz="3000" b="0" i="0" u="none" strike="noStrike" cap="none">
              <a:solidFill>
                <a:srgbClr val="FFFFFF"/>
              </a:solidFill>
              <a:latin typeface="Arial"/>
              <a:ea typeface="Arial"/>
              <a:cs typeface="Arial"/>
              <a:sym typeface="Arial"/>
            </a:endParaRP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2" name="WE ARE 42 subtitl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 name="Google Shape;319;p24"/>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320" name="Google Shape;320;p24"/>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txBox="1"/>
          <p:nvPr/>
        </p:nvSpPr>
        <p:spPr>
          <a:xfrm>
            <a:off x="539250" y="2660975"/>
            <a:ext cx="3352500" cy="69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000" b="1" i="0" u="none" strike="noStrike" cap="none">
                <a:solidFill>
                  <a:srgbClr val="FFFFFF"/>
                </a:solidFill>
                <a:latin typeface="Montserrat"/>
                <a:ea typeface="Montserrat"/>
                <a:cs typeface="Montserrat"/>
                <a:sym typeface="Montserrat"/>
              </a:rPr>
              <a:t>Last Thoughts?</a:t>
            </a:r>
            <a:endParaRPr sz="3000" b="1" i="0" u="none" strike="noStrike" cap="none">
              <a:solidFill>
                <a:srgbClr val="FFFFFF"/>
              </a:solidFill>
              <a:latin typeface="Montserrat"/>
              <a:ea typeface="Montserrat"/>
              <a:cs typeface="Montserrat"/>
              <a:sym typeface="Montserrat"/>
            </a:endParaRPr>
          </a:p>
        </p:txBody>
      </p:sp>
      <p:pic>
        <p:nvPicPr>
          <p:cNvPr id="322" name="Google Shape;322;p24"/>
          <p:cNvPicPr preferRelativeResize="0"/>
          <p:nvPr/>
        </p:nvPicPr>
        <p:blipFill rotWithShape="1">
          <a:blip r:embed="rId4">
            <a:alphaModFix/>
          </a:blip>
          <a:srcRect/>
          <a:stretch/>
        </p:blipFill>
        <p:spPr>
          <a:xfrm>
            <a:off x="4596976" y="616857"/>
            <a:ext cx="3491537" cy="4903670"/>
          </a:xfrm>
          <a:prstGeom prst="rect">
            <a:avLst/>
          </a:prstGeom>
          <a:noFill/>
          <a:ln>
            <a:noFill/>
          </a:ln>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5"/>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p25"/>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329" name="Google Shape;329;p25"/>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0" name="Google Shape;330;p25"/>
          <p:cNvPicPr preferRelativeResize="0"/>
          <p:nvPr/>
        </p:nvPicPr>
        <p:blipFill rotWithShape="1">
          <a:blip r:embed="rId4">
            <a:alphaModFix/>
          </a:blip>
          <a:srcRect/>
          <a:stretch/>
        </p:blipFill>
        <p:spPr>
          <a:xfrm>
            <a:off x="2116668" y="1806032"/>
            <a:ext cx="4733999" cy="2446786"/>
          </a:xfrm>
          <a:prstGeom prst="rect">
            <a:avLst/>
          </a:prstGeom>
          <a:noFill/>
          <a:ln>
            <a:noFill/>
          </a:ln>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5f09267a33_1_10"/>
          <p:cNvSpPr/>
          <p:nvPr/>
        </p:nvSpPr>
        <p:spPr>
          <a:xfrm>
            <a:off x="-185950" y="1221370"/>
            <a:ext cx="8188800" cy="1199100"/>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52" name="Google Shape;652;g5f09267a33_1_10"/>
          <p:cNvSpPr/>
          <p:nvPr/>
        </p:nvSpPr>
        <p:spPr>
          <a:xfrm>
            <a:off x="85616" y="1559296"/>
            <a:ext cx="6776400"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3E5E"/>
              </a:buClr>
              <a:buSzPts val="2800"/>
              <a:buFont typeface="Verdana"/>
              <a:buNone/>
              <a:tabLst/>
              <a:defRPr/>
            </a:pPr>
            <a:r>
              <a:rPr kumimoji="0" lang="en-US" sz="2800" b="0" i="0" u="none" strike="noStrike" kern="0" cap="none" spc="0" normalizeH="0" baseline="0" noProof="0">
                <a:ln>
                  <a:noFill/>
                </a:ln>
                <a:solidFill>
                  <a:srgbClr val="003E5E"/>
                </a:solidFill>
                <a:effectLst/>
                <a:uLnTx/>
                <a:uFillTx/>
                <a:latin typeface="Verdana"/>
                <a:ea typeface="Verdana"/>
                <a:cs typeface="Verdana"/>
                <a:sym typeface="Verdana"/>
              </a:rPr>
              <a:t>Sustainability in A.P. Moller - Maersk</a:t>
            </a:r>
            <a:endParaRPr kumimoji="0" sz="2800" b="0" i="0" u="none" strike="noStrike" kern="0" cap="none" spc="0" normalizeH="0" baseline="0" noProof="0">
              <a:ln>
                <a:noFill/>
              </a:ln>
              <a:solidFill>
                <a:srgbClr val="000000"/>
              </a:solidFill>
              <a:effectLst/>
              <a:uLnTx/>
              <a:uFillTx/>
              <a:latin typeface="Verdana"/>
              <a:ea typeface="Verdana"/>
              <a:cs typeface="Verdana"/>
              <a:sym typeface="Verdana"/>
            </a:endParaRPr>
          </a:p>
        </p:txBody>
      </p:sp>
      <p:pic>
        <p:nvPicPr>
          <p:cNvPr id="653" name="Google Shape;653;g5f09267a33_1_10"/>
          <p:cNvPicPr preferRelativeResize="0"/>
          <p:nvPr/>
        </p:nvPicPr>
        <p:blipFill rotWithShape="1">
          <a:blip r:embed="rId3">
            <a:alphaModFix/>
          </a:blip>
          <a:srcRect t="17869" b="17875"/>
          <a:stretch/>
        </p:blipFill>
        <p:spPr>
          <a:xfrm>
            <a:off x="-966844" y="0"/>
            <a:ext cx="13145400" cy="6858000"/>
          </a:xfrm>
          <a:prstGeom prst="rect">
            <a:avLst/>
          </a:prstGeom>
          <a:solidFill>
            <a:srgbClr val="D8D8D8"/>
          </a:solidFill>
          <a:ln>
            <a:noFill/>
          </a:ln>
        </p:spPr>
      </p:pic>
      <p:sp>
        <p:nvSpPr>
          <p:cNvPr id="654" name="Google Shape;654;g5f09267a33_1_10"/>
          <p:cNvSpPr txBox="1"/>
          <p:nvPr/>
        </p:nvSpPr>
        <p:spPr>
          <a:xfrm>
            <a:off x="-43612" y="1362516"/>
            <a:ext cx="11905200" cy="1440000"/>
          </a:xfrm>
          <a:prstGeom prst="rect">
            <a:avLst/>
          </a:prstGeom>
          <a:blipFill rotWithShape="1">
            <a:blip r:embed="rId4">
              <a:alphaModFix amt="67000"/>
            </a:blip>
            <a:stretch>
              <a:fillRect/>
            </a:stretch>
          </a:blipFill>
          <a:ln>
            <a:noFill/>
          </a:ln>
        </p:spPr>
        <p:txBody>
          <a:bodyPr spcFirstLastPara="1" wrap="square" lIns="471600" tIns="806400" rIns="322200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655" name="Google Shape;655;g5f09267a33_1_10"/>
          <p:cNvSpPr txBox="1"/>
          <p:nvPr/>
        </p:nvSpPr>
        <p:spPr>
          <a:xfrm>
            <a:off x="336713" y="1851684"/>
            <a:ext cx="6861000" cy="671700"/>
          </a:xfrm>
          <a:prstGeom prst="rect">
            <a:avLst/>
          </a:prstGeom>
          <a:blipFill rotWithShape="1">
            <a:blip r:embed="rId5">
              <a:alphaModFix/>
            </a:blip>
            <a:stretch>
              <a:fillRect/>
            </a:stretch>
          </a:blipFill>
          <a:ln>
            <a:noFill/>
          </a:ln>
        </p:spPr>
        <p:txBody>
          <a:bodyPr spcFirstLastPara="1" wrap="square" lIns="0" tIns="144000" rIns="0" bIns="0" anchor="b" anchorCtr="0">
            <a:noAutofit/>
          </a:bodyPr>
          <a:lstStyle/>
          <a:p>
            <a:pPr marL="0" marR="0" lvl="0" indent="0" algn="l" defTabSz="914400" rtl="0" eaLnBrk="1" fontAlgn="auto" latinLnBrk="0" hangingPunct="1">
              <a:lnSpc>
                <a:spcPct val="95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3E5E"/>
                </a:solidFill>
                <a:effectLst/>
                <a:uLnTx/>
                <a:uFillTx/>
                <a:latin typeface="Verdana"/>
                <a:ea typeface="Verdana"/>
                <a:cs typeface="Verdana"/>
                <a:sym typeface="Verdana"/>
              </a:rPr>
              <a:t>SUSTAINABILITY IN MAERSK </a:t>
            </a:r>
            <a:endParaRPr kumimoji="0" sz="4000" b="0" i="0" u="none" strike="noStrike" kern="0" cap="none" spc="0" normalizeH="0" baseline="0" noProof="0">
              <a:ln>
                <a:noFill/>
              </a:ln>
              <a:solidFill>
                <a:srgbClr val="003E5E"/>
              </a:solidFill>
              <a:effectLst/>
              <a:uLnTx/>
              <a:uFillTx/>
              <a:latin typeface="Verdana"/>
              <a:ea typeface="Verdana"/>
              <a:cs typeface="Verdana"/>
              <a:sym typeface="Verdana"/>
            </a:endParaRPr>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5f09267a33_1_18"/>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64B2D4"/>
              </a:buClr>
              <a:buSzPts val="1000"/>
              <a:buFont typeface="Verdana"/>
              <a:buNone/>
              <a:tabLst/>
              <a:defRPr/>
            </a:pPr>
            <a:r>
              <a:rPr kumimoji="0" lang="en-US" sz="1000" b="0" i="0" u="none" strike="noStrike" kern="0" cap="none" spc="0" normalizeH="0" baseline="0" noProof="0">
                <a:ln>
                  <a:noFill/>
                </a:ln>
                <a:solidFill>
                  <a:srgbClr val="64B2D4"/>
                </a:solidFill>
                <a:effectLst/>
                <a:uLnTx/>
                <a:uFillTx/>
                <a:latin typeface="Verdana"/>
                <a:ea typeface="Verdana"/>
                <a:cs typeface="Verdana"/>
                <a:sym typeface="Verdana"/>
              </a:rPr>
              <a:t>|</a:t>
            </a:r>
            <a:fld id="{00000000-1234-1234-1234-123412341234}" type="slidenum">
              <a:rPr kumimoji="0" lang="en-US" sz="1000" b="1" i="0" u="none" strike="noStrike" kern="0" cap="none" spc="0" normalizeH="0" baseline="0" noProof="0">
                <a:ln>
                  <a:noFill/>
                </a:ln>
                <a:solidFill>
                  <a:srgbClr val="64B2D4"/>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64B2D4"/>
                </a:buClr>
                <a:buSzPts val="1000"/>
                <a:buFont typeface="Verdana"/>
                <a:buNone/>
                <a:tabLst/>
                <a:defRPr/>
              </a:pPr>
              <a:t>28</a:t>
            </a:fld>
            <a:endParaRPr kumimoji="0" sz="1000" b="1" i="0" u="none" strike="noStrike" kern="0" cap="none" spc="0" normalizeH="0" baseline="0" noProof="0">
              <a:ln>
                <a:noFill/>
              </a:ln>
              <a:solidFill>
                <a:srgbClr val="64B2D4"/>
              </a:solidFill>
              <a:effectLst/>
              <a:uLnTx/>
              <a:uFillTx/>
              <a:latin typeface="Verdana"/>
              <a:ea typeface="Verdana"/>
              <a:cs typeface="Verdana"/>
              <a:sym typeface="Verdana"/>
            </a:endParaRPr>
          </a:p>
        </p:txBody>
      </p:sp>
      <p:sp>
        <p:nvSpPr>
          <p:cNvPr id="662" name="Google Shape;662;g5f09267a33_1_18"/>
          <p:cNvSpPr txBox="1"/>
          <p:nvPr/>
        </p:nvSpPr>
        <p:spPr>
          <a:xfrm>
            <a:off x="429335" y="585750"/>
            <a:ext cx="8870700" cy="6486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3E5E"/>
              </a:buClr>
              <a:buSzPts val="3200"/>
              <a:buFont typeface="Verdana"/>
              <a:buNone/>
              <a:tabLst/>
              <a:defRPr/>
            </a:pPr>
            <a:r>
              <a:rPr kumimoji="0" lang="en-US" sz="3200" b="1" i="0" u="none" strike="noStrike" kern="0" cap="none" spc="0" normalizeH="0" baseline="0" noProof="0">
                <a:ln>
                  <a:noFill/>
                </a:ln>
                <a:solidFill>
                  <a:srgbClr val="003E5E"/>
                </a:solidFill>
                <a:effectLst/>
                <a:uLnTx/>
                <a:uFillTx/>
                <a:latin typeface="Verdana"/>
                <a:ea typeface="Verdana"/>
                <a:cs typeface="Verdana"/>
                <a:sym typeface="Verdana"/>
              </a:rPr>
              <a:t>Staying relevant in a changing world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g5f09267a33_1_18"/>
          <p:cNvSpPr/>
          <p:nvPr/>
        </p:nvSpPr>
        <p:spPr>
          <a:xfrm>
            <a:off x="4863397" y="1628450"/>
            <a:ext cx="3390000" cy="38295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600"/>
              <a:buFont typeface="Verdana"/>
              <a:buNone/>
              <a:tabLst/>
              <a:defRPr/>
            </a:pPr>
            <a:r>
              <a:rPr kumimoji="0" lang="en-US" sz="1400" b="1" i="0" u="none" strike="noStrike" kern="0" cap="none" spc="0" normalizeH="0" baseline="0" noProof="0">
                <a:ln>
                  <a:noFill/>
                </a:ln>
                <a:solidFill>
                  <a:srgbClr val="000000"/>
                </a:solidFill>
                <a:effectLst/>
                <a:uLnTx/>
                <a:uFillTx/>
                <a:latin typeface="Verdana"/>
                <a:ea typeface="Verdana"/>
                <a:cs typeface="Verdana"/>
                <a:sym typeface="Verdana"/>
              </a:rPr>
              <a:t>Maersk’s </a:t>
            </a:r>
            <a:endParaRPr kumimoji="0" sz="1400" b="1"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Verdana"/>
              <a:buNone/>
              <a:tabLst/>
              <a:defRPr/>
            </a:pPr>
            <a:r>
              <a:rPr kumimoji="0" lang="en-US" sz="1400" b="1" i="0" u="none" strike="noStrike" kern="0" cap="none" spc="0" normalizeH="0" baseline="0" noProof="0">
                <a:ln>
                  <a:noFill/>
                </a:ln>
                <a:solidFill>
                  <a:srgbClr val="000000"/>
                </a:solidFill>
                <a:effectLst/>
                <a:uLnTx/>
                <a:uFillTx/>
                <a:latin typeface="Verdana"/>
                <a:ea typeface="Verdana"/>
                <a:cs typeface="Verdana"/>
                <a:sym typeface="Verdana"/>
              </a:rPr>
              <a:t>commitment to sustainability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58750" algn="l" defTabSz="914400" rtl="0" eaLnBrk="1" fontAlgn="auto" latinLnBrk="0" hangingPunct="1">
              <a:lnSpc>
                <a:spcPct val="100000"/>
              </a:lnSpc>
              <a:spcBef>
                <a:spcPts val="120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Ensure safe, responsible and transparent business practices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58750" algn="l" defTabSz="914400" rtl="0" eaLnBrk="1" fontAlgn="auto" latinLnBrk="0" hangingPunct="1">
              <a:lnSpc>
                <a:spcPct val="100000"/>
              </a:lnSpc>
              <a:spcBef>
                <a:spcPts val="120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Work systematically to reduce negative impacts and enhance positive impacts on people, society and environment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58750" algn="l" defTabSz="914400" rtl="0" eaLnBrk="1" fontAlgn="auto" latinLnBrk="0" hangingPunct="1">
              <a:lnSpc>
                <a:spcPct val="100000"/>
              </a:lnSpc>
              <a:spcBef>
                <a:spcPts val="120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Engage with stakeholders in an upright and transparent manner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58750" algn="l" defTabSz="914400" rtl="0" eaLnBrk="1" fontAlgn="auto" latinLnBrk="0" hangingPunct="1">
              <a:lnSpc>
                <a:spcPct val="100000"/>
              </a:lnSpc>
              <a:spcBef>
                <a:spcPts val="120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Take action through our business and in partnerships to be part of the solution to global sustainable development challenges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64" name="Google Shape;664;g5f09267a33_1_18" descr="Billedresultat for sustainable development goals"/>
          <p:cNvPicPr preferRelativeResize="0"/>
          <p:nvPr/>
        </p:nvPicPr>
        <p:blipFill rotWithShape="1">
          <a:blip r:embed="rId3">
            <a:alphaModFix/>
          </a:blip>
          <a:srcRect t="18220" b="17734"/>
          <a:stretch/>
        </p:blipFill>
        <p:spPr>
          <a:xfrm>
            <a:off x="5830197" y="5457960"/>
            <a:ext cx="1351588" cy="1098187"/>
          </a:xfrm>
          <a:prstGeom prst="rect">
            <a:avLst/>
          </a:prstGeom>
          <a:noFill/>
          <a:ln>
            <a:noFill/>
          </a:ln>
        </p:spPr>
      </p:pic>
      <p:pic>
        <p:nvPicPr>
          <p:cNvPr id="665" name="Google Shape;665;g5f09267a33_1_18"/>
          <p:cNvPicPr preferRelativeResize="0"/>
          <p:nvPr/>
        </p:nvPicPr>
        <p:blipFill rotWithShape="1">
          <a:blip r:embed="rId4">
            <a:alphaModFix/>
          </a:blip>
          <a:srcRect/>
          <a:stretch/>
        </p:blipFill>
        <p:spPr>
          <a:xfrm>
            <a:off x="7138573" y="5457947"/>
            <a:ext cx="1637825" cy="619361"/>
          </a:xfrm>
          <a:prstGeom prst="rect">
            <a:avLst/>
          </a:prstGeom>
          <a:noFill/>
          <a:ln>
            <a:noFill/>
          </a:ln>
        </p:spPr>
      </p:pic>
      <p:sp>
        <p:nvSpPr>
          <p:cNvPr id="666" name="Google Shape;666;g5f09267a33_1_18"/>
          <p:cNvSpPr/>
          <p:nvPr/>
        </p:nvSpPr>
        <p:spPr>
          <a:xfrm>
            <a:off x="1073425" y="1833300"/>
            <a:ext cx="3442500" cy="11034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67" name="Google Shape;667;g5f09267a33_1_18"/>
          <p:cNvSpPr/>
          <p:nvPr/>
        </p:nvSpPr>
        <p:spPr>
          <a:xfrm>
            <a:off x="279205" y="1742846"/>
            <a:ext cx="1354200" cy="13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68" name="Google Shape;668;g5f09267a33_1_18"/>
          <p:cNvSpPr/>
          <p:nvPr/>
        </p:nvSpPr>
        <p:spPr>
          <a:xfrm>
            <a:off x="289052" y="2109530"/>
            <a:ext cx="1276328" cy="5230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2800"/>
              <a:buFont typeface="Verdana"/>
              <a:buNone/>
              <a:tabLst/>
              <a:defRPr/>
            </a:pPr>
            <a:r>
              <a:rPr kumimoji="0" lang="en-US" sz="2800" b="1" i="0" u="none" strike="noStrike" kern="0" cap="none" spc="0" normalizeH="0" baseline="0" noProof="0">
                <a:ln>
                  <a:noFill/>
                </a:ln>
                <a:solidFill>
                  <a:srgbClr val="003E5E"/>
                </a:solidFill>
                <a:effectLst/>
                <a:uLnTx/>
                <a:uFillTx/>
                <a:latin typeface="Verdana"/>
                <a:ea typeface="Verdana"/>
                <a:cs typeface="Verdana"/>
                <a:sym typeface="Verdana"/>
              </a:rPr>
              <a:t>2050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g5f09267a33_1_18"/>
          <p:cNvSpPr/>
          <p:nvPr/>
        </p:nvSpPr>
        <p:spPr>
          <a:xfrm>
            <a:off x="279208" y="1747303"/>
            <a:ext cx="1354238" cy="1267797"/>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70" name="Google Shape;670;g5f09267a33_1_18"/>
          <p:cNvSpPr/>
          <p:nvPr/>
        </p:nvSpPr>
        <p:spPr>
          <a:xfrm>
            <a:off x="1125667" y="3318762"/>
            <a:ext cx="3390000" cy="11052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71" name="Google Shape;671;g5f09267a33_1_18"/>
          <p:cNvSpPr/>
          <p:nvPr/>
        </p:nvSpPr>
        <p:spPr>
          <a:xfrm>
            <a:off x="257415" y="3212991"/>
            <a:ext cx="1339500" cy="13188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72" name="Google Shape;672;g5f09267a33_1_18"/>
          <p:cNvSpPr/>
          <p:nvPr/>
        </p:nvSpPr>
        <p:spPr>
          <a:xfrm>
            <a:off x="351176" y="3601959"/>
            <a:ext cx="1276099" cy="52324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2800"/>
              <a:buFont typeface="Verdana"/>
              <a:buNone/>
              <a:tabLst/>
              <a:defRPr/>
            </a:pPr>
            <a:r>
              <a:rPr kumimoji="0" lang="en-US" sz="2800" b="1" i="0" u="none" strike="noStrike" kern="0" cap="none" spc="0" normalizeH="0" baseline="0" noProof="0">
                <a:ln>
                  <a:noFill/>
                </a:ln>
                <a:solidFill>
                  <a:srgbClr val="003E5E"/>
                </a:solidFill>
                <a:effectLst/>
                <a:uLnTx/>
                <a:uFillTx/>
                <a:latin typeface="Verdana"/>
                <a:ea typeface="Verdana"/>
                <a:cs typeface="Verdana"/>
                <a:sym typeface="Verdana"/>
              </a:rPr>
              <a:t>600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g5f09267a33_1_18"/>
          <p:cNvSpPr/>
          <p:nvPr/>
        </p:nvSpPr>
        <p:spPr>
          <a:xfrm>
            <a:off x="263929" y="3230717"/>
            <a:ext cx="1348800" cy="1267200"/>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74" name="Google Shape;674;g5f09267a33_1_18"/>
          <p:cNvSpPr/>
          <p:nvPr/>
        </p:nvSpPr>
        <p:spPr>
          <a:xfrm>
            <a:off x="1125667" y="4869225"/>
            <a:ext cx="3390000" cy="11052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75" name="Google Shape;675;g5f09267a33_1_18"/>
          <p:cNvSpPr/>
          <p:nvPr/>
        </p:nvSpPr>
        <p:spPr>
          <a:xfrm>
            <a:off x="284170" y="4766058"/>
            <a:ext cx="1308000" cy="13188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76" name="Google Shape;676;g5f09267a33_1_18"/>
          <p:cNvSpPr/>
          <p:nvPr/>
        </p:nvSpPr>
        <p:spPr>
          <a:xfrm>
            <a:off x="398498" y="5218579"/>
            <a:ext cx="1209365" cy="52324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2800"/>
              <a:buFont typeface="Verdana"/>
              <a:buNone/>
              <a:tabLst/>
              <a:defRPr/>
            </a:pPr>
            <a:r>
              <a:rPr kumimoji="0" lang="en-US" sz="2800" b="1" i="0" u="none" strike="noStrike" kern="0" cap="none" spc="0" normalizeH="0" baseline="0" noProof="0">
                <a:ln>
                  <a:noFill/>
                </a:ln>
                <a:solidFill>
                  <a:srgbClr val="003E5E"/>
                </a:solidFill>
                <a:effectLst/>
                <a:uLnTx/>
                <a:uFillTx/>
                <a:latin typeface="Verdana"/>
                <a:ea typeface="Verdana"/>
                <a:cs typeface="Verdana"/>
                <a:sym typeface="Verdana"/>
              </a:rPr>
              <a:t>72%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g5f09267a33_1_18"/>
          <p:cNvSpPr/>
          <p:nvPr/>
        </p:nvSpPr>
        <p:spPr>
          <a:xfrm>
            <a:off x="284793" y="4779043"/>
            <a:ext cx="1348653" cy="1267146"/>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78" name="Google Shape;678;g5f09267a33_1_18"/>
          <p:cNvSpPr txBox="1"/>
          <p:nvPr/>
        </p:nvSpPr>
        <p:spPr>
          <a:xfrm>
            <a:off x="1722972" y="1958150"/>
            <a:ext cx="2540700" cy="825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t>is cut-off date for a carbon-neutral economy</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g5f09267a33_1_18"/>
          <p:cNvSpPr txBox="1"/>
          <p:nvPr/>
        </p:nvSpPr>
        <p:spPr>
          <a:xfrm>
            <a:off x="1733419" y="3459449"/>
            <a:ext cx="2540700" cy="825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t>600 million jobs are needed in developing countries alone to keep up with current population growth estimates</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g5f09267a33_1_18"/>
          <p:cNvSpPr txBox="1"/>
          <p:nvPr/>
        </p:nvSpPr>
        <p:spPr>
          <a:xfrm>
            <a:off x="1747030" y="5247273"/>
            <a:ext cx="2540700" cy="5247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t>of our customers seriously consider sustainability in managing their supply chains</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g5f09267a33_1_18"/>
          <p:cNvSpPr txBox="1"/>
          <p:nvPr/>
        </p:nvSpPr>
        <p:spPr>
          <a:xfrm>
            <a:off x="3796136" y="2784073"/>
            <a:ext cx="615000" cy="2388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IPCC, 2018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g5f09267a33_1_18"/>
          <p:cNvSpPr txBox="1"/>
          <p:nvPr/>
        </p:nvSpPr>
        <p:spPr>
          <a:xfrm>
            <a:off x="3796136" y="4249758"/>
            <a:ext cx="725400" cy="19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World Bank, 2018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g5f09267a33_1_18"/>
          <p:cNvSpPr txBox="1"/>
          <p:nvPr/>
        </p:nvSpPr>
        <p:spPr>
          <a:xfrm>
            <a:off x="3572171" y="5840189"/>
            <a:ext cx="943500" cy="21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2018 customer survey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688" name="Google Shape;688;g5f09267a33_1_586"/>
          <p:cNvGrpSpPr/>
          <p:nvPr/>
        </p:nvGrpSpPr>
        <p:grpSpPr>
          <a:xfrm>
            <a:off x="1058839" y="1573957"/>
            <a:ext cx="6914417" cy="4729238"/>
            <a:chOff x="2043091" y="1566880"/>
            <a:chExt cx="7574124" cy="5177053"/>
          </a:xfrm>
        </p:grpSpPr>
        <p:pic>
          <p:nvPicPr>
            <p:cNvPr id="689" name="Google Shape;689;g5f09267a33_1_586"/>
            <p:cNvPicPr preferRelativeResize="0"/>
            <p:nvPr/>
          </p:nvPicPr>
          <p:blipFill rotWithShape="1">
            <a:blip r:embed="rId3">
              <a:alphaModFix/>
            </a:blip>
            <a:srcRect/>
            <a:stretch/>
          </p:blipFill>
          <p:spPr>
            <a:xfrm>
              <a:off x="3774399" y="1678350"/>
              <a:ext cx="4719622" cy="4713057"/>
            </a:xfrm>
            <a:prstGeom prst="rect">
              <a:avLst/>
            </a:prstGeom>
            <a:noFill/>
            <a:ln>
              <a:noFill/>
            </a:ln>
          </p:spPr>
        </p:pic>
        <p:pic>
          <p:nvPicPr>
            <p:cNvPr id="690" name="Google Shape;690;g5f09267a33_1_586"/>
            <p:cNvPicPr preferRelativeResize="0"/>
            <p:nvPr/>
          </p:nvPicPr>
          <p:blipFill rotWithShape="1">
            <a:blip r:embed="rId4">
              <a:alphaModFix/>
            </a:blip>
            <a:srcRect/>
            <a:stretch/>
          </p:blipFill>
          <p:spPr>
            <a:xfrm>
              <a:off x="4240967" y="1566880"/>
              <a:ext cx="482112" cy="482112"/>
            </a:xfrm>
            <a:prstGeom prst="rect">
              <a:avLst/>
            </a:prstGeom>
            <a:noFill/>
            <a:ln>
              <a:noFill/>
            </a:ln>
          </p:spPr>
        </p:pic>
        <p:pic>
          <p:nvPicPr>
            <p:cNvPr id="691" name="Google Shape;691;g5f09267a33_1_586"/>
            <p:cNvPicPr preferRelativeResize="0"/>
            <p:nvPr/>
          </p:nvPicPr>
          <p:blipFill rotWithShape="1">
            <a:blip r:embed="rId5">
              <a:alphaModFix/>
            </a:blip>
            <a:srcRect/>
            <a:stretch/>
          </p:blipFill>
          <p:spPr>
            <a:xfrm>
              <a:off x="3659570" y="1566880"/>
              <a:ext cx="482112" cy="482112"/>
            </a:xfrm>
            <a:prstGeom prst="rect">
              <a:avLst/>
            </a:prstGeom>
            <a:noFill/>
            <a:ln>
              <a:noFill/>
            </a:ln>
          </p:spPr>
        </p:pic>
        <p:pic>
          <p:nvPicPr>
            <p:cNvPr id="692" name="Google Shape;692;g5f09267a33_1_586"/>
            <p:cNvPicPr preferRelativeResize="0"/>
            <p:nvPr/>
          </p:nvPicPr>
          <p:blipFill rotWithShape="1">
            <a:blip r:embed="rId6">
              <a:alphaModFix/>
            </a:blip>
            <a:srcRect/>
            <a:stretch/>
          </p:blipFill>
          <p:spPr>
            <a:xfrm>
              <a:off x="7531178" y="1607916"/>
              <a:ext cx="494218" cy="494218"/>
            </a:xfrm>
            <a:prstGeom prst="rect">
              <a:avLst/>
            </a:prstGeom>
            <a:noFill/>
            <a:ln>
              <a:noFill/>
            </a:ln>
          </p:spPr>
        </p:pic>
        <p:pic>
          <p:nvPicPr>
            <p:cNvPr id="693" name="Google Shape;693;g5f09267a33_1_586"/>
            <p:cNvPicPr preferRelativeResize="0"/>
            <p:nvPr/>
          </p:nvPicPr>
          <p:blipFill rotWithShape="1">
            <a:blip r:embed="rId5">
              <a:alphaModFix/>
            </a:blip>
            <a:srcRect/>
            <a:stretch/>
          </p:blipFill>
          <p:spPr>
            <a:xfrm>
              <a:off x="8130303" y="1597195"/>
              <a:ext cx="482112" cy="482112"/>
            </a:xfrm>
            <a:prstGeom prst="rect">
              <a:avLst/>
            </a:prstGeom>
            <a:noFill/>
            <a:ln>
              <a:noFill/>
            </a:ln>
          </p:spPr>
        </p:pic>
        <p:pic>
          <p:nvPicPr>
            <p:cNvPr id="694" name="Google Shape;694;g5f09267a33_1_586"/>
            <p:cNvPicPr preferRelativeResize="0"/>
            <p:nvPr/>
          </p:nvPicPr>
          <p:blipFill rotWithShape="1">
            <a:blip r:embed="rId7">
              <a:alphaModFix/>
            </a:blip>
            <a:srcRect/>
            <a:stretch/>
          </p:blipFill>
          <p:spPr>
            <a:xfrm>
              <a:off x="3165035" y="3302258"/>
              <a:ext cx="494218" cy="494218"/>
            </a:xfrm>
            <a:prstGeom prst="rect">
              <a:avLst/>
            </a:prstGeom>
            <a:noFill/>
            <a:ln>
              <a:noFill/>
            </a:ln>
          </p:spPr>
        </p:pic>
        <p:pic>
          <p:nvPicPr>
            <p:cNvPr id="695" name="Google Shape;695;g5f09267a33_1_586"/>
            <p:cNvPicPr preferRelativeResize="0"/>
            <p:nvPr/>
          </p:nvPicPr>
          <p:blipFill rotWithShape="1">
            <a:blip r:embed="rId8">
              <a:alphaModFix/>
            </a:blip>
            <a:srcRect/>
            <a:stretch/>
          </p:blipFill>
          <p:spPr>
            <a:xfrm>
              <a:off x="2595170" y="3305579"/>
              <a:ext cx="499898" cy="494218"/>
            </a:xfrm>
            <a:prstGeom prst="rect">
              <a:avLst/>
            </a:prstGeom>
            <a:noFill/>
            <a:ln>
              <a:noFill/>
            </a:ln>
          </p:spPr>
        </p:pic>
        <p:pic>
          <p:nvPicPr>
            <p:cNvPr id="696" name="Google Shape;696;g5f09267a33_1_586"/>
            <p:cNvPicPr preferRelativeResize="0"/>
            <p:nvPr/>
          </p:nvPicPr>
          <p:blipFill rotWithShape="1">
            <a:blip r:embed="rId5">
              <a:alphaModFix/>
            </a:blip>
            <a:srcRect/>
            <a:stretch/>
          </p:blipFill>
          <p:spPr>
            <a:xfrm>
              <a:off x="2043091" y="3314364"/>
              <a:ext cx="482112" cy="482112"/>
            </a:xfrm>
            <a:prstGeom prst="rect">
              <a:avLst/>
            </a:prstGeom>
            <a:noFill/>
            <a:ln>
              <a:noFill/>
            </a:ln>
          </p:spPr>
        </p:pic>
        <p:pic>
          <p:nvPicPr>
            <p:cNvPr id="697" name="Google Shape;697;g5f09267a33_1_586"/>
            <p:cNvPicPr preferRelativeResize="0"/>
            <p:nvPr/>
          </p:nvPicPr>
          <p:blipFill rotWithShape="1">
            <a:blip r:embed="rId7">
              <a:alphaModFix/>
            </a:blip>
            <a:srcRect/>
            <a:stretch/>
          </p:blipFill>
          <p:spPr>
            <a:xfrm>
              <a:off x="8538178" y="3302258"/>
              <a:ext cx="494218" cy="494218"/>
            </a:xfrm>
            <a:prstGeom prst="rect">
              <a:avLst/>
            </a:prstGeom>
            <a:noFill/>
            <a:ln>
              <a:noFill/>
            </a:ln>
          </p:spPr>
        </p:pic>
        <p:pic>
          <p:nvPicPr>
            <p:cNvPr id="698" name="Google Shape;698;g5f09267a33_1_586"/>
            <p:cNvPicPr preferRelativeResize="0"/>
            <p:nvPr/>
          </p:nvPicPr>
          <p:blipFill rotWithShape="1">
            <a:blip r:embed="rId5">
              <a:alphaModFix/>
            </a:blip>
            <a:srcRect/>
            <a:stretch/>
          </p:blipFill>
          <p:spPr>
            <a:xfrm>
              <a:off x="9135102" y="3308311"/>
              <a:ext cx="482112" cy="482112"/>
            </a:xfrm>
            <a:prstGeom prst="rect">
              <a:avLst/>
            </a:prstGeom>
            <a:noFill/>
            <a:ln>
              <a:noFill/>
            </a:ln>
          </p:spPr>
        </p:pic>
        <p:pic>
          <p:nvPicPr>
            <p:cNvPr id="699" name="Google Shape;699;g5f09267a33_1_586"/>
            <p:cNvPicPr preferRelativeResize="0"/>
            <p:nvPr/>
          </p:nvPicPr>
          <p:blipFill rotWithShape="1">
            <a:blip r:embed="rId9">
              <a:alphaModFix/>
            </a:blip>
            <a:srcRect/>
            <a:stretch/>
          </p:blipFill>
          <p:spPr>
            <a:xfrm>
              <a:off x="2818055" y="4656967"/>
              <a:ext cx="482112" cy="482112"/>
            </a:xfrm>
            <a:prstGeom prst="rect">
              <a:avLst/>
            </a:prstGeom>
            <a:noFill/>
            <a:ln>
              <a:noFill/>
            </a:ln>
          </p:spPr>
        </p:pic>
        <p:pic>
          <p:nvPicPr>
            <p:cNvPr id="700" name="Google Shape;700;g5f09267a33_1_586"/>
            <p:cNvPicPr preferRelativeResize="0"/>
            <p:nvPr/>
          </p:nvPicPr>
          <p:blipFill rotWithShape="1">
            <a:blip r:embed="rId10">
              <a:alphaModFix/>
            </a:blip>
            <a:srcRect/>
            <a:stretch/>
          </p:blipFill>
          <p:spPr>
            <a:xfrm>
              <a:off x="2219000" y="4656967"/>
              <a:ext cx="482113" cy="482113"/>
            </a:xfrm>
            <a:prstGeom prst="rect">
              <a:avLst/>
            </a:prstGeom>
            <a:noFill/>
            <a:ln>
              <a:noFill/>
            </a:ln>
          </p:spPr>
        </p:pic>
        <p:pic>
          <p:nvPicPr>
            <p:cNvPr id="701" name="Google Shape;701;g5f09267a33_1_586"/>
            <p:cNvPicPr preferRelativeResize="0"/>
            <p:nvPr/>
          </p:nvPicPr>
          <p:blipFill rotWithShape="1">
            <a:blip r:embed="rId7">
              <a:alphaModFix/>
            </a:blip>
            <a:srcRect/>
            <a:stretch/>
          </p:blipFill>
          <p:spPr>
            <a:xfrm>
              <a:off x="3376828" y="4644861"/>
              <a:ext cx="494218" cy="494218"/>
            </a:xfrm>
            <a:prstGeom prst="rect">
              <a:avLst/>
            </a:prstGeom>
            <a:noFill/>
            <a:ln>
              <a:noFill/>
            </a:ln>
          </p:spPr>
        </p:pic>
        <p:pic>
          <p:nvPicPr>
            <p:cNvPr id="702" name="Google Shape;702;g5f09267a33_1_586"/>
            <p:cNvPicPr preferRelativeResize="0"/>
            <p:nvPr/>
          </p:nvPicPr>
          <p:blipFill rotWithShape="1">
            <a:blip r:embed="rId5">
              <a:alphaModFix/>
            </a:blip>
            <a:srcRect/>
            <a:stretch/>
          </p:blipFill>
          <p:spPr>
            <a:xfrm>
              <a:off x="4934273" y="6261821"/>
              <a:ext cx="482112" cy="482112"/>
            </a:xfrm>
            <a:prstGeom prst="rect">
              <a:avLst/>
            </a:prstGeom>
            <a:noFill/>
            <a:ln>
              <a:noFill/>
            </a:ln>
          </p:spPr>
        </p:pic>
        <p:pic>
          <p:nvPicPr>
            <p:cNvPr id="703" name="Google Shape;703;g5f09267a33_1_586"/>
            <p:cNvPicPr preferRelativeResize="0"/>
            <p:nvPr/>
          </p:nvPicPr>
          <p:blipFill rotWithShape="1">
            <a:blip r:embed="rId11">
              <a:alphaModFix/>
            </a:blip>
            <a:srcRect/>
            <a:stretch/>
          </p:blipFill>
          <p:spPr>
            <a:xfrm>
              <a:off x="3388212" y="5719554"/>
              <a:ext cx="482834" cy="482834"/>
            </a:xfrm>
            <a:prstGeom prst="rect">
              <a:avLst/>
            </a:prstGeom>
            <a:noFill/>
            <a:ln>
              <a:noFill/>
            </a:ln>
          </p:spPr>
        </p:pic>
        <p:pic>
          <p:nvPicPr>
            <p:cNvPr id="704" name="Google Shape;704;g5f09267a33_1_586"/>
            <p:cNvPicPr preferRelativeResize="0"/>
            <p:nvPr/>
          </p:nvPicPr>
          <p:blipFill rotWithShape="1">
            <a:blip r:embed="rId7">
              <a:alphaModFix/>
            </a:blip>
            <a:srcRect/>
            <a:stretch/>
          </p:blipFill>
          <p:spPr>
            <a:xfrm>
              <a:off x="3954900" y="5727702"/>
              <a:ext cx="494218" cy="494218"/>
            </a:xfrm>
            <a:prstGeom prst="rect">
              <a:avLst/>
            </a:prstGeom>
            <a:noFill/>
            <a:ln>
              <a:noFill/>
            </a:ln>
          </p:spPr>
        </p:pic>
        <p:pic>
          <p:nvPicPr>
            <p:cNvPr id="705" name="Google Shape;705;g5f09267a33_1_586"/>
            <p:cNvPicPr preferRelativeResize="0"/>
            <p:nvPr/>
          </p:nvPicPr>
          <p:blipFill rotWithShape="1">
            <a:blip r:embed="rId6">
              <a:alphaModFix/>
            </a:blip>
            <a:srcRect/>
            <a:stretch/>
          </p:blipFill>
          <p:spPr>
            <a:xfrm>
              <a:off x="7058371" y="6225453"/>
              <a:ext cx="494218" cy="494218"/>
            </a:xfrm>
            <a:prstGeom prst="rect">
              <a:avLst/>
            </a:prstGeom>
            <a:noFill/>
            <a:ln>
              <a:noFill/>
            </a:ln>
          </p:spPr>
        </p:pic>
        <p:pic>
          <p:nvPicPr>
            <p:cNvPr id="706" name="Google Shape;706;g5f09267a33_1_586"/>
            <p:cNvPicPr preferRelativeResize="0"/>
            <p:nvPr/>
          </p:nvPicPr>
          <p:blipFill rotWithShape="1">
            <a:blip r:embed="rId10">
              <a:alphaModFix/>
            </a:blip>
            <a:srcRect/>
            <a:stretch/>
          </p:blipFill>
          <p:spPr>
            <a:xfrm>
              <a:off x="8074778" y="5719554"/>
              <a:ext cx="482113" cy="482113"/>
            </a:xfrm>
            <a:prstGeom prst="rect">
              <a:avLst/>
            </a:prstGeom>
            <a:noFill/>
            <a:ln>
              <a:noFill/>
            </a:ln>
          </p:spPr>
        </p:pic>
        <p:pic>
          <p:nvPicPr>
            <p:cNvPr id="707" name="Google Shape;707;g5f09267a33_1_586"/>
            <p:cNvPicPr preferRelativeResize="0"/>
            <p:nvPr/>
          </p:nvPicPr>
          <p:blipFill rotWithShape="1">
            <a:blip r:embed="rId5">
              <a:alphaModFix/>
            </a:blip>
            <a:srcRect/>
            <a:stretch/>
          </p:blipFill>
          <p:spPr>
            <a:xfrm>
              <a:off x="8674523" y="5719554"/>
              <a:ext cx="482112" cy="482112"/>
            </a:xfrm>
            <a:prstGeom prst="rect">
              <a:avLst/>
            </a:prstGeom>
            <a:noFill/>
            <a:ln>
              <a:noFill/>
            </a:ln>
          </p:spPr>
        </p:pic>
        <p:pic>
          <p:nvPicPr>
            <p:cNvPr id="708" name="Google Shape;708;g5f09267a33_1_586"/>
            <p:cNvPicPr preferRelativeResize="0"/>
            <p:nvPr/>
          </p:nvPicPr>
          <p:blipFill rotWithShape="1">
            <a:blip r:embed="rId12">
              <a:alphaModFix/>
            </a:blip>
            <a:srcRect/>
            <a:stretch/>
          </p:blipFill>
          <p:spPr>
            <a:xfrm>
              <a:off x="8552839" y="4519174"/>
              <a:ext cx="494218" cy="494218"/>
            </a:xfrm>
            <a:prstGeom prst="rect">
              <a:avLst/>
            </a:prstGeom>
            <a:noFill/>
            <a:ln>
              <a:noFill/>
            </a:ln>
          </p:spPr>
        </p:pic>
        <p:pic>
          <p:nvPicPr>
            <p:cNvPr id="709" name="Google Shape;709;g5f09267a33_1_586"/>
            <p:cNvPicPr preferRelativeResize="0"/>
            <p:nvPr/>
          </p:nvPicPr>
          <p:blipFill rotWithShape="1">
            <a:blip r:embed="rId13">
              <a:alphaModFix/>
            </a:blip>
            <a:srcRect/>
            <a:stretch/>
          </p:blipFill>
          <p:spPr>
            <a:xfrm>
              <a:off x="9099330" y="4519174"/>
              <a:ext cx="495932" cy="495932"/>
            </a:xfrm>
            <a:prstGeom prst="rect">
              <a:avLst/>
            </a:prstGeom>
            <a:noFill/>
            <a:ln>
              <a:noFill/>
            </a:ln>
          </p:spPr>
        </p:pic>
      </p:grpSp>
      <p:sp>
        <p:nvSpPr>
          <p:cNvPr id="710" name="Google Shape;710;g5f09267a33_1_586"/>
          <p:cNvSpPr txBox="1"/>
          <p:nvPr/>
        </p:nvSpPr>
        <p:spPr>
          <a:xfrm>
            <a:off x="483580" y="565787"/>
            <a:ext cx="6957300" cy="627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5000"/>
              </a:lnSpc>
              <a:spcBef>
                <a:spcPts val="0"/>
              </a:spcBef>
              <a:spcAft>
                <a:spcPts val="0"/>
              </a:spcAft>
              <a:buClr>
                <a:srgbClr val="003E5E"/>
              </a:buClr>
              <a:buSzPts val="3200"/>
              <a:buFont typeface="Verdana"/>
              <a:buNone/>
              <a:tabLst/>
              <a:defRPr/>
            </a:pPr>
            <a:r>
              <a:rPr kumimoji="0" lang="en-US" sz="3200" b="1" i="0" u="none" strike="noStrike" kern="0" cap="none" spc="0" normalizeH="0" baseline="0" noProof="0">
                <a:ln>
                  <a:noFill/>
                </a:ln>
                <a:solidFill>
                  <a:srgbClr val="003E5E"/>
                </a:solidFill>
                <a:effectLst/>
                <a:uLnTx/>
                <a:uFillTx/>
                <a:latin typeface="Verdana"/>
                <a:ea typeface="Verdana"/>
                <a:cs typeface="Verdana"/>
                <a:sym typeface="Verdana"/>
              </a:rPr>
              <a:t>Our sustainability strategy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11" name="Google Shape;711;g5f09267a33_1_586" descr="Billedresultat for sustainable development goals"/>
          <p:cNvPicPr preferRelativeResize="0"/>
          <p:nvPr/>
        </p:nvPicPr>
        <p:blipFill rotWithShape="1">
          <a:blip r:embed="rId14">
            <a:alphaModFix/>
          </a:blip>
          <a:srcRect t="18220" b="17734"/>
          <a:stretch/>
        </p:blipFill>
        <p:spPr>
          <a:xfrm>
            <a:off x="7630282" y="309416"/>
            <a:ext cx="1066054" cy="883350"/>
          </a:xfrm>
          <a:prstGeom prst="rect">
            <a:avLst/>
          </a:prstGeom>
          <a:noFill/>
          <a:ln>
            <a:noFill/>
          </a:ln>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 name="Google Shape;121;p3"/>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22" name="Google Shape;122;p3"/>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
          <p:cNvSpPr txBox="1"/>
          <p:nvPr/>
        </p:nvSpPr>
        <p:spPr>
          <a:xfrm>
            <a:off x="416078" y="2002224"/>
            <a:ext cx="8382900" cy="2296800"/>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800" b="1" i="0" u="none" strike="noStrike" cap="none">
                <a:solidFill>
                  <a:srgbClr val="FFD966"/>
                </a:solidFill>
                <a:latin typeface="Montserrat"/>
                <a:ea typeface="Montserrat"/>
                <a:cs typeface="Montserrat"/>
                <a:sym typeface="Montserrat"/>
              </a:rPr>
              <a:t>Sustainability issues across industries </a:t>
            </a:r>
            <a:endParaRPr b="1">
              <a:solidFill>
                <a:srgbClr val="FFD966"/>
              </a:solidFill>
              <a:latin typeface="Montserrat"/>
              <a:ea typeface="Montserrat"/>
              <a:cs typeface="Montserrat"/>
              <a:sym typeface="Montserrat"/>
            </a:endParaRP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5f09267a33_1_614"/>
          <p:cNvSpPr txBox="1"/>
          <p:nvPr/>
        </p:nvSpPr>
        <p:spPr>
          <a:xfrm>
            <a:off x="445310" y="738616"/>
            <a:ext cx="9185100" cy="489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5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3E5E"/>
                </a:solidFill>
                <a:effectLst/>
                <a:uLnTx/>
                <a:uFillTx/>
                <a:latin typeface="Verdana"/>
                <a:ea typeface="Verdana"/>
                <a:cs typeface="Verdana"/>
                <a:sym typeface="Verdana"/>
              </a:rPr>
              <a:t>Halving food loss in logistics</a:t>
            </a:r>
            <a:endParaRPr kumimoji="0" sz="28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nvGrpSpPr>
          <p:cNvPr id="717" name="Google Shape;717;g5f09267a33_1_614"/>
          <p:cNvGrpSpPr/>
          <p:nvPr/>
        </p:nvGrpSpPr>
        <p:grpSpPr>
          <a:xfrm>
            <a:off x="294271" y="1735759"/>
            <a:ext cx="4837347" cy="980834"/>
            <a:chOff x="535172" y="1710297"/>
            <a:chExt cx="4837347" cy="980834"/>
          </a:xfrm>
        </p:grpSpPr>
        <p:sp>
          <p:nvSpPr>
            <p:cNvPr id="718" name="Google Shape;718;g5f09267a33_1_614"/>
            <p:cNvSpPr/>
            <p:nvPr/>
          </p:nvSpPr>
          <p:spPr>
            <a:xfrm>
              <a:off x="1059419" y="1735913"/>
              <a:ext cx="4313100" cy="9324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19" name="Google Shape;719;g5f09267a33_1_614"/>
            <p:cNvSpPr/>
            <p:nvPr/>
          </p:nvSpPr>
          <p:spPr>
            <a:xfrm>
              <a:off x="593335" y="1710297"/>
              <a:ext cx="1027200" cy="9744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20" name="Google Shape;720;g5f09267a33_1_614"/>
            <p:cNvSpPr txBox="1"/>
            <p:nvPr/>
          </p:nvSpPr>
          <p:spPr>
            <a:xfrm>
              <a:off x="1823633" y="1840078"/>
              <a:ext cx="3268200" cy="661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of all the food wasted is lost during post-harvest and transportation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21" name="Google Shape;721;g5f09267a33_1_614"/>
            <p:cNvGrpSpPr/>
            <p:nvPr/>
          </p:nvGrpSpPr>
          <p:grpSpPr>
            <a:xfrm>
              <a:off x="535172" y="1710321"/>
              <a:ext cx="1145498" cy="980810"/>
              <a:chOff x="323610" y="943841"/>
              <a:chExt cx="935100" cy="815100"/>
            </a:xfrm>
          </p:grpSpPr>
          <p:sp>
            <p:nvSpPr>
              <p:cNvPr id="722" name="Google Shape;722;g5f09267a33_1_614"/>
              <p:cNvSpPr/>
              <p:nvPr/>
            </p:nvSpPr>
            <p:spPr>
              <a:xfrm>
                <a:off x="323610" y="1135869"/>
                <a:ext cx="935100" cy="434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2800"/>
                  <a:buFont typeface="Verdana"/>
                  <a:buNone/>
                  <a:tabLst/>
                  <a:defRPr/>
                </a:pPr>
                <a:r>
                  <a:rPr kumimoji="0" lang="en-US" sz="2800" b="1" i="0" u="none" strike="noStrike" kern="0" cap="none" spc="0" normalizeH="0" baseline="0" noProof="0">
                    <a:ln>
                      <a:noFill/>
                    </a:ln>
                    <a:solidFill>
                      <a:srgbClr val="003E5E"/>
                    </a:solidFill>
                    <a:effectLst/>
                    <a:uLnTx/>
                    <a:uFillTx/>
                    <a:latin typeface="Verdana"/>
                    <a:ea typeface="Verdana"/>
                    <a:cs typeface="Verdana"/>
                    <a:sym typeface="Verdana"/>
                  </a:rPr>
                  <a:t>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g5f09267a33_1_614"/>
              <p:cNvSpPr/>
              <p:nvPr/>
            </p:nvSpPr>
            <p:spPr>
              <a:xfrm>
                <a:off x="361090" y="943841"/>
                <a:ext cx="860100" cy="815100"/>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grpSp>
      <p:grpSp>
        <p:nvGrpSpPr>
          <p:cNvPr id="724" name="Google Shape;724;g5f09267a33_1_614"/>
          <p:cNvGrpSpPr/>
          <p:nvPr/>
        </p:nvGrpSpPr>
        <p:grpSpPr>
          <a:xfrm>
            <a:off x="302817" y="3107566"/>
            <a:ext cx="4810352" cy="1016185"/>
            <a:chOff x="516442" y="3101904"/>
            <a:chExt cx="4810352" cy="1016185"/>
          </a:xfrm>
        </p:grpSpPr>
        <p:sp>
          <p:nvSpPr>
            <p:cNvPr id="725" name="Google Shape;725;g5f09267a33_1_614"/>
            <p:cNvSpPr/>
            <p:nvPr/>
          </p:nvSpPr>
          <p:spPr>
            <a:xfrm>
              <a:off x="1079394" y="3147111"/>
              <a:ext cx="4247400" cy="9324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26" name="Google Shape;726;g5f09267a33_1_614"/>
            <p:cNvSpPr/>
            <p:nvPr/>
          </p:nvSpPr>
          <p:spPr>
            <a:xfrm>
              <a:off x="598764" y="3120376"/>
              <a:ext cx="1027200" cy="9744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27" name="Google Shape;727;g5f09267a33_1_614"/>
            <p:cNvSpPr txBox="1"/>
            <p:nvPr/>
          </p:nvSpPr>
          <p:spPr>
            <a:xfrm>
              <a:off x="1794793" y="3362389"/>
              <a:ext cx="3450300" cy="5154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USD is the net value of all food that will be lost or wasted globally by 2030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28" name="Google Shape;728;g5f09267a33_1_614"/>
            <p:cNvGrpSpPr/>
            <p:nvPr/>
          </p:nvGrpSpPr>
          <p:grpSpPr>
            <a:xfrm>
              <a:off x="516442" y="3101904"/>
              <a:ext cx="1209365" cy="1016185"/>
              <a:chOff x="301429" y="943841"/>
              <a:chExt cx="935100" cy="815100"/>
            </a:xfrm>
          </p:grpSpPr>
          <p:sp>
            <p:nvSpPr>
              <p:cNvPr id="729" name="Google Shape;729;g5f09267a33_1_614"/>
              <p:cNvSpPr/>
              <p:nvPr/>
            </p:nvSpPr>
            <p:spPr>
              <a:xfrm>
                <a:off x="301429" y="1155126"/>
                <a:ext cx="935100" cy="370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2400"/>
                  <a:buFont typeface="Verdana"/>
                  <a:buNone/>
                  <a:tabLst/>
                  <a:defRPr/>
                </a:pPr>
                <a:r>
                  <a:rPr kumimoji="0" lang="en-US" sz="2400" b="1" i="0" u="none" strike="noStrike" kern="0" cap="none" spc="0" normalizeH="0" baseline="0" noProof="0">
                    <a:ln>
                      <a:noFill/>
                    </a:ln>
                    <a:solidFill>
                      <a:srgbClr val="003E5E"/>
                    </a:solidFill>
                    <a:effectLst/>
                    <a:uLnTx/>
                    <a:uFillTx/>
                    <a:latin typeface="Verdana"/>
                    <a:ea typeface="Verdana"/>
                    <a:cs typeface="Verdana"/>
                    <a:sym typeface="Verdana"/>
                  </a:rPr>
                  <a:t>1.5tn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g5f09267a33_1_614"/>
              <p:cNvSpPr/>
              <p:nvPr/>
            </p:nvSpPr>
            <p:spPr>
              <a:xfrm>
                <a:off x="354780" y="943841"/>
                <a:ext cx="814800" cy="815100"/>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grpSp>
      <p:grpSp>
        <p:nvGrpSpPr>
          <p:cNvPr id="731" name="Google Shape;731;g5f09267a33_1_614"/>
          <p:cNvGrpSpPr/>
          <p:nvPr/>
        </p:nvGrpSpPr>
        <p:grpSpPr>
          <a:xfrm>
            <a:off x="302817" y="4655357"/>
            <a:ext cx="4840359" cy="1016185"/>
            <a:chOff x="516442" y="3101904"/>
            <a:chExt cx="4840359" cy="1016185"/>
          </a:xfrm>
        </p:grpSpPr>
        <p:sp>
          <p:nvSpPr>
            <p:cNvPr id="732" name="Google Shape;732;g5f09267a33_1_614"/>
            <p:cNvSpPr/>
            <p:nvPr/>
          </p:nvSpPr>
          <p:spPr>
            <a:xfrm>
              <a:off x="1109401" y="3141399"/>
              <a:ext cx="4247400" cy="9324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33" name="Google Shape;733;g5f09267a33_1_614"/>
            <p:cNvSpPr/>
            <p:nvPr/>
          </p:nvSpPr>
          <p:spPr>
            <a:xfrm>
              <a:off x="598764" y="3120376"/>
              <a:ext cx="1027200" cy="9744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34" name="Google Shape;734;g5f09267a33_1_614"/>
            <p:cNvSpPr txBox="1"/>
            <p:nvPr/>
          </p:nvSpPr>
          <p:spPr>
            <a:xfrm>
              <a:off x="1794793" y="3349930"/>
              <a:ext cx="3450300" cy="5154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of the world’s 50 largest food companies by revenue have set specific food loss &amp; waste reduction targets for their supply chain</a:t>
              </a: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nvGrpSpPr>
            <p:cNvPr id="735" name="Google Shape;735;g5f09267a33_1_614"/>
            <p:cNvGrpSpPr/>
            <p:nvPr/>
          </p:nvGrpSpPr>
          <p:grpSpPr>
            <a:xfrm>
              <a:off x="516442" y="3101904"/>
              <a:ext cx="1209365" cy="1016185"/>
              <a:chOff x="301429" y="943841"/>
              <a:chExt cx="935100" cy="815100"/>
            </a:xfrm>
          </p:grpSpPr>
          <p:sp>
            <p:nvSpPr>
              <p:cNvPr id="736" name="Google Shape;736;g5f09267a33_1_614"/>
              <p:cNvSpPr/>
              <p:nvPr/>
            </p:nvSpPr>
            <p:spPr>
              <a:xfrm>
                <a:off x="301429" y="1155126"/>
                <a:ext cx="935100" cy="419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2800"/>
                  <a:buFont typeface="Verdana"/>
                  <a:buNone/>
                  <a:tabLst/>
                  <a:defRPr/>
                </a:pPr>
                <a:r>
                  <a:rPr kumimoji="0" lang="en-US" sz="2800" b="1" i="0" u="none" strike="noStrike" kern="0" cap="none" spc="0" normalizeH="0" baseline="0" noProof="0">
                    <a:ln>
                      <a:noFill/>
                    </a:ln>
                    <a:solidFill>
                      <a:srgbClr val="003E5E"/>
                    </a:solidFill>
                    <a:effectLst/>
                    <a:uLnTx/>
                    <a:uFillTx/>
                    <a:latin typeface="Verdana"/>
                    <a:ea typeface="Verdana"/>
                    <a:cs typeface="Verdana"/>
                    <a:sym typeface="Verdana"/>
                  </a:rPr>
                  <a:t>60%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g5f09267a33_1_614"/>
              <p:cNvSpPr/>
              <p:nvPr/>
            </p:nvSpPr>
            <p:spPr>
              <a:xfrm>
                <a:off x="354780" y="943841"/>
                <a:ext cx="814800" cy="815100"/>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grpSp>
      <p:sp>
        <p:nvSpPr>
          <p:cNvPr id="738" name="Google Shape;738;g5f09267a33_1_614"/>
          <p:cNvSpPr txBox="1"/>
          <p:nvPr/>
        </p:nvSpPr>
        <p:spPr>
          <a:xfrm>
            <a:off x="4608804" y="2490040"/>
            <a:ext cx="740700" cy="146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FAO.org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g5f09267a33_1_614"/>
          <p:cNvSpPr txBox="1"/>
          <p:nvPr/>
        </p:nvSpPr>
        <p:spPr>
          <a:xfrm>
            <a:off x="4577752" y="3887143"/>
            <a:ext cx="740700" cy="146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BCG, 2018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g5f09267a33_1_614"/>
          <p:cNvSpPr txBox="1"/>
          <p:nvPr/>
        </p:nvSpPr>
        <p:spPr>
          <a:xfrm>
            <a:off x="4539026" y="5447221"/>
            <a:ext cx="740700" cy="146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WRI, 2019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41" name="Google Shape;741;g5f09267a33_1_614"/>
          <p:cNvPicPr preferRelativeResize="0"/>
          <p:nvPr/>
        </p:nvPicPr>
        <p:blipFill rotWithShape="1">
          <a:blip r:embed="rId3">
            <a:alphaModFix/>
          </a:blip>
          <a:srcRect l="41525" r="16911"/>
          <a:stretch/>
        </p:blipFill>
        <p:spPr>
          <a:xfrm>
            <a:off x="5645600" y="1739613"/>
            <a:ext cx="3092227" cy="3917549"/>
          </a:xfrm>
          <a:prstGeom prst="rect">
            <a:avLst/>
          </a:prstGeom>
          <a:noFill/>
          <a:ln>
            <a:noFill/>
          </a:ln>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5f09267a33_1_49"/>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64B2D4"/>
              </a:buClr>
              <a:buSzPts val="1000"/>
              <a:buFont typeface="Verdana"/>
              <a:buNone/>
              <a:tabLst/>
              <a:defRPr/>
            </a:pPr>
            <a:r>
              <a:rPr kumimoji="0" lang="en-US" sz="1000" b="0" i="0" u="none" strike="noStrike" kern="0" cap="none" spc="0" normalizeH="0" baseline="0" noProof="0">
                <a:ln>
                  <a:noFill/>
                </a:ln>
                <a:solidFill>
                  <a:srgbClr val="64B2D4"/>
                </a:solidFill>
                <a:effectLst/>
                <a:uLnTx/>
                <a:uFillTx/>
                <a:latin typeface="Verdana"/>
                <a:ea typeface="Verdana"/>
                <a:cs typeface="Verdana"/>
                <a:sym typeface="Verdana"/>
              </a:rPr>
              <a:t>|</a:t>
            </a:r>
            <a:fld id="{00000000-1234-1234-1234-123412341234}" type="slidenum">
              <a:rPr kumimoji="0" lang="en-US" sz="1000" b="1" i="0" u="none" strike="noStrike" kern="0" cap="none" spc="0" normalizeH="0" baseline="0" noProof="0">
                <a:ln>
                  <a:noFill/>
                </a:ln>
                <a:solidFill>
                  <a:srgbClr val="64B2D4"/>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64B2D4"/>
                </a:buClr>
                <a:buSzPts val="1000"/>
                <a:buFont typeface="Verdana"/>
                <a:buNone/>
                <a:tabLst/>
                <a:defRPr/>
              </a:pPr>
              <a:t>31</a:t>
            </a:fld>
            <a:endParaRPr kumimoji="0" sz="1000" b="1" i="0" u="none" strike="noStrike" kern="0" cap="none" spc="0" normalizeH="0" baseline="0" noProof="0">
              <a:ln>
                <a:noFill/>
              </a:ln>
              <a:solidFill>
                <a:srgbClr val="64B2D4"/>
              </a:solidFill>
              <a:effectLst/>
              <a:uLnTx/>
              <a:uFillTx/>
              <a:latin typeface="Verdana"/>
              <a:ea typeface="Verdana"/>
              <a:cs typeface="Verdana"/>
              <a:sym typeface="Verdana"/>
            </a:endParaRPr>
          </a:p>
        </p:txBody>
      </p:sp>
      <p:sp>
        <p:nvSpPr>
          <p:cNvPr id="748" name="Google Shape;748;g5f09267a33_1_49"/>
          <p:cNvSpPr txBox="1"/>
          <p:nvPr/>
        </p:nvSpPr>
        <p:spPr>
          <a:xfrm>
            <a:off x="471835" y="701653"/>
            <a:ext cx="9185100" cy="5979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5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3E5E"/>
                </a:solidFill>
                <a:effectLst/>
                <a:uLnTx/>
                <a:uFillTx/>
                <a:latin typeface="Verdana"/>
                <a:ea typeface="Verdana"/>
                <a:cs typeface="Verdana"/>
                <a:sym typeface="Verdana"/>
              </a:rPr>
              <a:t>Multiplying the benefits of trade</a:t>
            </a:r>
            <a:endParaRPr kumimoji="0" sz="28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nvGrpSpPr>
          <p:cNvPr id="749" name="Google Shape;749;g5f09267a33_1_49"/>
          <p:cNvGrpSpPr/>
          <p:nvPr/>
        </p:nvGrpSpPr>
        <p:grpSpPr>
          <a:xfrm>
            <a:off x="535172" y="1710297"/>
            <a:ext cx="4838956" cy="980834"/>
            <a:chOff x="535172" y="1710297"/>
            <a:chExt cx="4838956" cy="980834"/>
          </a:xfrm>
        </p:grpSpPr>
        <p:sp>
          <p:nvSpPr>
            <p:cNvPr id="750" name="Google Shape;750;g5f09267a33_1_49"/>
            <p:cNvSpPr/>
            <p:nvPr/>
          </p:nvSpPr>
          <p:spPr>
            <a:xfrm>
              <a:off x="1061028" y="1736191"/>
              <a:ext cx="4313100" cy="9324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51" name="Google Shape;751;g5f09267a33_1_49"/>
            <p:cNvSpPr/>
            <p:nvPr/>
          </p:nvSpPr>
          <p:spPr>
            <a:xfrm>
              <a:off x="593335" y="1710297"/>
              <a:ext cx="1027200" cy="9744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52" name="Google Shape;752;g5f09267a33_1_49"/>
            <p:cNvSpPr txBox="1"/>
            <p:nvPr/>
          </p:nvSpPr>
          <p:spPr>
            <a:xfrm>
              <a:off x="1796357" y="1818412"/>
              <a:ext cx="3444600" cy="6936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Trade has enabled an average of 137,000 people to lift themselves out of poverty every day for the past 25 years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53" name="Google Shape;753;g5f09267a33_1_49"/>
            <p:cNvGrpSpPr/>
            <p:nvPr/>
          </p:nvGrpSpPr>
          <p:grpSpPr>
            <a:xfrm>
              <a:off x="535172" y="1710321"/>
              <a:ext cx="1145498" cy="980810"/>
              <a:chOff x="323610" y="943841"/>
              <a:chExt cx="935100" cy="815100"/>
            </a:xfrm>
          </p:grpSpPr>
          <p:sp>
            <p:nvSpPr>
              <p:cNvPr id="754" name="Google Shape;754;g5f09267a33_1_49"/>
              <p:cNvSpPr/>
              <p:nvPr/>
            </p:nvSpPr>
            <p:spPr>
              <a:xfrm>
                <a:off x="323610" y="1135869"/>
                <a:ext cx="935100" cy="2814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1600"/>
                  <a:buFont typeface="Verdana"/>
                  <a:buNone/>
                  <a:tabLst/>
                  <a:defRPr/>
                </a:pPr>
                <a:r>
                  <a:rPr kumimoji="0" lang="en-US" sz="1600" b="1" i="0" u="none" strike="noStrike" kern="0" cap="none" spc="0" normalizeH="0" baseline="0" noProof="0">
                    <a:ln>
                      <a:noFill/>
                    </a:ln>
                    <a:solidFill>
                      <a:srgbClr val="003E5E"/>
                    </a:solidFill>
                    <a:effectLst/>
                    <a:uLnTx/>
                    <a:uFillTx/>
                    <a:latin typeface="Verdana"/>
                    <a:ea typeface="Verdana"/>
                    <a:cs typeface="Verdana"/>
                    <a:sym typeface="Verdana"/>
                  </a:rPr>
                  <a:t>137,000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g5f09267a33_1_49"/>
              <p:cNvSpPr/>
              <p:nvPr/>
            </p:nvSpPr>
            <p:spPr>
              <a:xfrm>
                <a:off x="361090" y="943841"/>
                <a:ext cx="860100" cy="815100"/>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grpSp>
      <p:grpSp>
        <p:nvGrpSpPr>
          <p:cNvPr id="756" name="Google Shape;756;g5f09267a33_1_49"/>
          <p:cNvGrpSpPr/>
          <p:nvPr/>
        </p:nvGrpSpPr>
        <p:grpSpPr>
          <a:xfrm>
            <a:off x="516442" y="3101904"/>
            <a:ext cx="4810352" cy="1016185"/>
            <a:chOff x="516442" y="3101904"/>
            <a:chExt cx="4810352" cy="1016185"/>
          </a:xfrm>
        </p:grpSpPr>
        <p:sp>
          <p:nvSpPr>
            <p:cNvPr id="757" name="Google Shape;757;g5f09267a33_1_49"/>
            <p:cNvSpPr/>
            <p:nvPr/>
          </p:nvSpPr>
          <p:spPr>
            <a:xfrm>
              <a:off x="1079394" y="3144254"/>
              <a:ext cx="4247400" cy="9324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58" name="Google Shape;758;g5f09267a33_1_49"/>
            <p:cNvSpPr/>
            <p:nvPr/>
          </p:nvSpPr>
          <p:spPr>
            <a:xfrm>
              <a:off x="598764" y="3120376"/>
              <a:ext cx="1027200" cy="9744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59" name="Google Shape;759;g5f09267a33_1_49"/>
            <p:cNvSpPr txBox="1"/>
            <p:nvPr/>
          </p:nvSpPr>
          <p:spPr>
            <a:xfrm>
              <a:off x="1790540" y="3229675"/>
              <a:ext cx="3450300" cy="677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Reducing logistics barriers to trade could increase GDP by nearly 5%, adding millions of jobs to the global economy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660"/>
                </a:spcBef>
                <a:spcAft>
                  <a:spcPts val="0"/>
                </a:spcAft>
                <a:buClr>
                  <a:srgbClr val="000000"/>
                </a:buClr>
                <a:buSzPts val="1400"/>
                <a:buFont typeface="Verdana"/>
                <a:buNone/>
                <a:tabLst/>
                <a:defRPr/>
              </a:pPr>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nvGrpSpPr>
            <p:cNvPr id="760" name="Google Shape;760;g5f09267a33_1_49"/>
            <p:cNvGrpSpPr/>
            <p:nvPr/>
          </p:nvGrpSpPr>
          <p:grpSpPr>
            <a:xfrm>
              <a:off x="516442" y="3101904"/>
              <a:ext cx="1209365" cy="1016185"/>
              <a:chOff x="301429" y="943841"/>
              <a:chExt cx="935100" cy="815100"/>
            </a:xfrm>
          </p:grpSpPr>
          <p:sp>
            <p:nvSpPr>
              <p:cNvPr id="761" name="Google Shape;761;g5f09267a33_1_49"/>
              <p:cNvSpPr/>
              <p:nvPr/>
            </p:nvSpPr>
            <p:spPr>
              <a:xfrm>
                <a:off x="301429" y="1136690"/>
                <a:ext cx="935100" cy="419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2800"/>
                  <a:buFont typeface="Verdana"/>
                  <a:buNone/>
                  <a:tabLst/>
                  <a:defRPr/>
                </a:pPr>
                <a:r>
                  <a:rPr kumimoji="0" lang="en-US" sz="2800" b="1" i="0" u="none" strike="noStrike" kern="0" cap="none" spc="0" normalizeH="0" baseline="0" noProof="0">
                    <a:ln>
                      <a:noFill/>
                    </a:ln>
                    <a:solidFill>
                      <a:srgbClr val="003E5E"/>
                    </a:solidFill>
                    <a:effectLst/>
                    <a:uLnTx/>
                    <a:uFillTx/>
                    <a:latin typeface="Verdana"/>
                    <a:ea typeface="Verdana"/>
                    <a:cs typeface="Verdana"/>
                    <a:sym typeface="Verdana"/>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g5f09267a33_1_49"/>
              <p:cNvSpPr/>
              <p:nvPr/>
            </p:nvSpPr>
            <p:spPr>
              <a:xfrm>
                <a:off x="354780" y="943841"/>
                <a:ext cx="814800" cy="815100"/>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grpSp>
      <p:grpSp>
        <p:nvGrpSpPr>
          <p:cNvPr id="763" name="Google Shape;763;g5f09267a33_1_49"/>
          <p:cNvGrpSpPr/>
          <p:nvPr/>
        </p:nvGrpSpPr>
        <p:grpSpPr>
          <a:xfrm>
            <a:off x="495262" y="4607228"/>
            <a:ext cx="4845893" cy="1016185"/>
            <a:chOff x="495262" y="4607228"/>
            <a:chExt cx="4845893" cy="1016185"/>
          </a:xfrm>
        </p:grpSpPr>
        <p:sp>
          <p:nvSpPr>
            <p:cNvPr id="764" name="Google Shape;764;g5f09267a33_1_49"/>
            <p:cNvSpPr/>
            <p:nvPr/>
          </p:nvSpPr>
          <p:spPr>
            <a:xfrm>
              <a:off x="1093755" y="4649672"/>
              <a:ext cx="4247400" cy="930600"/>
            </a:xfrm>
            <a:prstGeom prst="rect">
              <a:avLst/>
            </a:prstGeom>
            <a:solidFill>
              <a:srgbClr val="E0F0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endParaRPr kumimoji="0" sz="2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65" name="Google Shape;765;g5f09267a33_1_49"/>
            <p:cNvSpPr/>
            <p:nvPr/>
          </p:nvSpPr>
          <p:spPr>
            <a:xfrm>
              <a:off x="607487" y="4628057"/>
              <a:ext cx="1027200" cy="9744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Verdana"/>
                <a:buNone/>
                <a:tabLst/>
                <a:defRPr/>
              </a:pPr>
              <a:endParaRPr kumimoji="0" sz="2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766" name="Google Shape;766;g5f09267a33_1_49"/>
            <p:cNvSpPr txBox="1"/>
            <p:nvPr/>
          </p:nvSpPr>
          <p:spPr>
            <a:xfrm>
              <a:off x="1790539" y="4758605"/>
              <a:ext cx="3450300" cy="7134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Verdana"/>
                <a:buNone/>
                <a:tabLst/>
                <a:defRPr/>
              </a:pPr>
              <a:r>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t>Small businesses account for 2/3 of all jobs, but pay twice as much for logistics compared to large companies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67" name="Google Shape;767;g5f09267a33_1_49"/>
            <p:cNvGrpSpPr/>
            <p:nvPr/>
          </p:nvGrpSpPr>
          <p:grpSpPr>
            <a:xfrm>
              <a:off x="495262" y="4607228"/>
              <a:ext cx="1209365" cy="1016185"/>
              <a:chOff x="273948" y="1202437"/>
              <a:chExt cx="935100" cy="815100"/>
            </a:xfrm>
          </p:grpSpPr>
          <p:sp>
            <p:nvSpPr>
              <p:cNvPr id="768" name="Google Shape;768;g5f09267a33_1_49"/>
              <p:cNvSpPr/>
              <p:nvPr/>
            </p:nvSpPr>
            <p:spPr>
              <a:xfrm>
                <a:off x="273948" y="1400140"/>
                <a:ext cx="935100" cy="419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E5E"/>
                  </a:buClr>
                  <a:buSzPts val="2800"/>
                  <a:buFont typeface="Verdana"/>
                  <a:buNone/>
                  <a:tabLst/>
                  <a:defRPr/>
                </a:pPr>
                <a:r>
                  <a:rPr kumimoji="0" lang="en-US" sz="2800" b="1" i="0" u="none" strike="noStrike" kern="0" cap="none" spc="0" normalizeH="0" baseline="0" noProof="0">
                    <a:ln>
                      <a:noFill/>
                    </a:ln>
                    <a:solidFill>
                      <a:srgbClr val="003E5E"/>
                    </a:solidFill>
                    <a:effectLst/>
                    <a:uLnTx/>
                    <a:uFillTx/>
                    <a:latin typeface="Verdana"/>
                    <a:ea typeface="Verdana"/>
                    <a:cs typeface="Verdana"/>
                    <a:sym typeface="Verdana"/>
                  </a:rPr>
                  <a:t>2/3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g5f09267a33_1_49"/>
              <p:cNvSpPr/>
              <p:nvPr/>
            </p:nvSpPr>
            <p:spPr>
              <a:xfrm>
                <a:off x="329364" y="1202437"/>
                <a:ext cx="814800" cy="815100"/>
              </a:xfrm>
              <a:prstGeom prst="ellipse">
                <a:avLst/>
              </a:prstGeom>
              <a:no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Verdana"/>
                  <a:buNone/>
                  <a:tabLst/>
                  <a:defRPr/>
                </a:pPr>
                <a:endParaRPr kumimoji="0" sz="32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grpSp>
      <p:sp>
        <p:nvSpPr>
          <p:cNvPr id="770" name="Google Shape;770;g5f09267a33_1_49"/>
          <p:cNvSpPr txBox="1"/>
          <p:nvPr/>
        </p:nvSpPr>
        <p:spPr>
          <a:xfrm>
            <a:off x="4705350" y="3897267"/>
            <a:ext cx="600300" cy="1794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SWEF, 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g5f09267a33_1_49"/>
          <p:cNvSpPr txBox="1"/>
          <p:nvPr/>
        </p:nvSpPr>
        <p:spPr>
          <a:xfrm>
            <a:off x="4705350" y="2544354"/>
            <a:ext cx="1010100" cy="1665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S. Pinker, 2018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g5f09267a33_1_49"/>
          <p:cNvSpPr txBox="1"/>
          <p:nvPr/>
        </p:nvSpPr>
        <p:spPr>
          <a:xfrm>
            <a:off x="4705350" y="5453866"/>
            <a:ext cx="721800" cy="146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Verdana"/>
              <a:buNone/>
              <a:tabLst/>
              <a:defRPr/>
            </a:pPr>
            <a:r>
              <a:rPr kumimoji="0" lang="en-US" sz="600" b="0" i="0" u="none" strike="noStrike" kern="0" cap="none" spc="0" normalizeH="0" baseline="0" noProof="0">
                <a:ln>
                  <a:noFill/>
                </a:ln>
                <a:solidFill>
                  <a:srgbClr val="000000"/>
                </a:solidFill>
                <a:effectLst/>
                <a:uLnTx/>
                <a:uFillTx/>
                <a:latin typeface="Verdana"/>
                <a:ea typeface="Verdana"/>
                <a:cs typeface="Verdana"/>
                <a:sym typeface="Verdana"/>
              </a:rPr>
              <a:t>WTO, 2016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73" name="Google Shape;773;g5f09267a33_1_49"/>
          <p:cNvPicPr preferRelativeResize="0"/>
          <p:nvPr/>
        </p:nvPicPr>
        <p:blipFill rotWithShape="1">
          <a:blip r:embed="rId3">
            <a:alphaModFix/>
          </a:blip>
          <a:srcRect l="28863" r="24098"/>
          <a:stretch/>
        </p:blipFill>
        <p:spPr>
          <a:xfrm>
            <a:off x="5937926" y="1710300"/>
            <a:ext cx="2730725" cy="3872099"/>
          </a:xfrm>
          <a:prstGeom prst="rect">
            <a:avLst/>
          </a:prstGeom>
          <a:noFill/>
          <a:ln>
            <a:noFill/>
          </a:ln>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5f09267a33_1_80"/>
          <p:cNvSpPr txBox="1"/>
          <p:nvPr/>
        </p:nvSpPr>
        <p:spPr>
          <a:xfrm>
            <a:off x="5417870" y="1916124"/>
            <a:ext cx="3106200" cy="17925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64B2D4"/>
              </a:buClr>
              <a:buSzPts val="1800"/>
              <a:buFont typeface="Verdana"/>
              <a:buNone/>
              <a:tabLst/>
              <a:defRPr/>
            </a:pPr>
            <a:r>
              <a:rPr kumimoji="0" lang="en-US" sz="1800" b="1" i="0" u="none" strike="noStrike" kern="0" cap="none" spc="0" normalizeH="0" baseline="0" noProof="0">
                <a:ln>
                  <a:noFill/>
                </a:ln>
                <a:solidFill>
                  <a:srgbClr val="64B2D4"/>
                </a:solidFill>
                <a:effectLst/>
                <a:uLnTx/>
                <a:uFillTx/>
                <a:latin typeface="Verdana"/>
                <a:ea typeface="Verdana"/>
                <a:cs typeface="Verdana"/>
                <a:sym typeface="Verdana"/>
              </a:rPr>
              <a:t>Maersk aspires to transform the ship recycling industry to promote responsible practices and greater transparency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1200"/>
              </a:spcBef>
              <a:spcAft>
                <a:spcPts val="0"/>
              </a:spcAft>
              <a:buClr>
                <a:srgbClr val="64B2D4"/>
              </a:buClr>
              <a:buSzPts val="1800"/>
              <a:buFont typeface="Verdana"/>
              <a:buNone/>
              <a:tabLst/>
              <a:defRPr/>
            </a:pPr>
            <a:endParaRPr kumimoji="0" sz="1800" b="1" i="0" u="none" strike="noStrike" kern="0" cap="none" spc="0" normalizeH="0" baseline="0" noProof="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1200"/>
              </a:spcBef>
              <a:spcAft>
                <a:spcPts val="0"/>
              </a:spcAft>
              <a:buClr>
                <a:srgbClr val="64B2D4"/>
              </a:buClr>
              <a:buSzPts val="1800"/>
              <a:buFont typeface="Verdana"/>
              <a:buNone/>
              <a:tabLst/>
              <a:defRPr/>
            </a:pPr>
            <a:r>
              <a:rPr kumimoji="0" lang="en-US" sz="1800" b="0" i="0" u="none" strike="noStrike" kern="0" cap="none" spc="0" normalizeH="0" baseline="0" noProof="0">
                <a:ln>
                  <a:noFill/>
                </a:ln>
                <a:solidFill>
                  <a:srgbClr val="000000"/>
                </a:solidFill>
                <a:effectLst/>
                <a:uLnTx/>
                <a:uFillTx/>
                <a:latin typeface="Verdana"/>
                <a:ea typeface="Verdana"/>
                <a:cs typeface="Verdana"/>
                <a:sym typeface="Verdana"/>
              </a:rPr>
              <a:t>All Maersk vessels are recycled according to our Responsible Ship Recycling Standard covering all relevant environmental and social sustainability topics</a:t>
            </a: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780" name="Google Shape;780;g5f09267a33_1_80"/>
          <p:cNvSpPr txBox="1"/>
          <p:nvPr/>
        </p:nvSpPr>
        <p:spPr>
          <a:xfrm>
            <a:off x="353876" y="340703"/>
            <a:ext cx="8170200" cy="5979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5000"/>
              </a:lnSpc>
              <a:spcBef>
                <a:spcPts val="0"/>
              </a:spcBef>
              <a:spcAft>
                <a:spcPts val="0"/>
              </a:spcAft>
              <a:buClr>
                <a:srgbClr val="003E5E"/>
              </a:buClr>
              <a:buSzPts val="3200"/>
              <a:buFont typeface="Verdana"/>
              <a:buNone/>
              <a:tabLst/>
              <a:defRPr/>
            </a:pPr>
            <a:r>
              <a:rPr kumimoji="0" lang="en-US" sz="3200" b="1" i="0" u="none" strike="noStrike" kern="0" cap="none" spc="0" normalizeH="0" baseline="0" noProof="0">
                <a:ln>
                  <a:noFill/>
                </a:ln>
                <a:solidFill>
                  <a:srgbClr val="003E5E"/>
                </a:solidFill>
                <a:effectLst/>
                <a:uLnTx/>
                <a:uFillTx/>
                <a:latin typeface="Verdana"/>
                <a:ea typeface="Verdana"/>
                <a:cs typeface="Verdana"/>
                <a:sym typeface="Verdana"/>
              </a:rPr>
              <a:t>Lead change in the ship recycling industry </a:t>
            </a:r>
            <a:endParaRPr kumimoji="0" sz="3200" b="1" i="0" u="none" strike="noStrike" kern="0" cap="none" spc="0" normalizeH="0" baseline="0" noProof="0">
              <a:ln>
                <a:noFill/>
              </a:ln>
              <a:solidFill>
                <a:srgbClr val="003E5E"/>
              </a:solidFill>
              <a:effectLst/>
              <a:uLnTx/>
              <a:uFillTx/>
              <a:latin typeface="Verdana"/>
              <a:ea typeface="Verdana"/>
              <a:cs typeface="Verdana"/>
              <a:sym typeface="Verdana"/>
            </a:endParaRPr>
          </a:p>
        </p:txBody>
      </p:sp>
      <p:pic>
        <p:nvPicPr>
          <p:cNvPr id="781" name="Google Shape;781;g5f09267a33_1_80"/>
          <p:cNvPicPr preferRelativeResize="0"/>
          <p:nvPr/>
        </p:nvPicPr>
        <p:blipFill rotWithShape="1">
          <a:blip r:embed="rId3">
            <a:alphaModFix/>
          </a:blip>
          <a:srcRect l="289" b="1826"/>
          <a:stretch/>
        </p:blipFill>
        <p:spPr>
          <a:xfrm>
            <a:off x="353875" y="1916132"/>
            <a:ext cx="4576265" cy="2378274"/>
          </a:xfrm>
          <a:prstGeom prst="rect">
            <a:avLst/>
          </a:prstGeom>
          <a:noFill/>
          <a:ln>
            <a:noFill/>
          </a:ln>
        </p:spPr>
      </p:pic>
      <p:pic>
        <p:nvPicPr>
          <p:cNvPr id="782" name="Google Shape;782;g5f09267a33_1_80" descr="1211C34C-78AC-49B2-982C-6A0BFD8B860F"/>
          <p:cNvPicPr preferRelativeResize="0"/>
          <p:nvPr/>
        </p:nvPicPr>
        <p:blipFill rotWithShape="1">
          <a:blip r:embed="rId4">
            <a:alphaModFix/>
          </a:blip>
          <a:srcRect/>
          <a:stretch/>
        </p:blipFill>
        <p:spPr>
          <a:xfrm>
            <a:off x="325425" y="4927600"/>
            <a:ext cx="1632808" cy="885750"/>
          </a:xfrm>
          <a:prstGeom prst="rect">
            <a:avLst/>
          </a:prstGeom>
          <a:noFill/>
          <a:ln>
            <a:noFill/>
          </a:ln>
        </p:spPr>
      </p:pic>
      <p:pic>
        <p:nvPicPr>
          <p:cNvPr id="783" name="Google Shape;783;g5f09267a33_1_80"/>
          <p:cNvPicPr preferRelativeResize="0"/>
          <p:nvPr/>
        </p:nvPicPr>
        <p:blipFill rotWithShape="1">
          <a:blip r:embed="rId5">
            <a:alphaModFix/>
          </a:blip>
          <a:srcRect t="27367" b="27381"/>
          <a:stretch/>
        </p:blipFill>
        <p:spPr>
          <a:xfrm>
            <a:off x="3138509" y="5604410"/>
            <a:ext cx="1139370" cy="292440"/>
          </a:xfrm>
          <a:prstGeom prst="rect">
            <a:avLst/>
          </a:prstGeom>
          <a:noFill/>
          <a:ln>
            <a:noFill/>
          </a:ln>
        </p:spPr>
      </p:pic>
      <p:pic>
        <p:nvPicPr>
          <p:cNvPr id="784" name="Google Shape;784;g5f09267a33_1_80"/>
          <p:cNvPicPr preferRelativeResize="0"/>
          <p:nvPr/>
        </p:nvPicPr>
        <p:blipFill rotWithShape="1">
          <a:blip r:embed="rId6">
            <a:alphaModFix/>
          </a:blip>
          <a:srcRect/>
          <a:stretch/>
        </p:blipFill>
        <p:spPr>
          <a:xfrm>
            <a:off x="2119833" y="5278328"/>
            <a:ext cx="964849" cy="220859"/>
          </a:xfrm>
          <a:prstGeom prst="rect">
            <a:avLst/>
          </a:prstGeom>
          <a:noFill/>
          <a:ln>
            <a:noFill/>
          </a:ln>
        </p:spPr>
      </p:pic>
      <p:pic>
        <p:nvPicPr>
          <p:cNvPr id="785" name="Google Shape;785;g5f09267a33_1_80"/>
          <p:cNvPicPr preferRelativeResize="0"/>
          <p:nvPr/>
        </p:nvPicPr>
        <p:blipFill rotWithShape="1">
          <a:blip r:embed="rId7">
            <a:alphaModFix/>
          </a:blip>
          <a:srcRect/>
          <a:stretch/>
        </p:blipFill>
        <p:spPr>
          <a:xfrm>
            <a:off x="2147453" y="5611495"/>
            <a:ext cx="1039038" cy="236797"/>
          </a:xfrm>
          <a:prstGeom prst="rect">
            <a:avLst/>
          </a:prstGeom>
          <a:noFill/>
          <a:ln>
            <a:noFill/>
          </a:ln>
        </p:spPr>
      </p:pic>
      <p:pic>
        <p:nvPicPr>
          <p:cNvPr id="786" name="Google Shape;786;g5f09267a33_1_80"/>
          <p:cNvPicPr preferRelativeResize="0"/>
          <p:nvPr/>
        </p:nvPicPr>
        <p:blipFill rotWithShape="1">
          <a:blip r:embed="rId8">
            <a:alphaModFix/>
          </a:blip>
          <a:srcRect/>
          <a:stretch/>
        </p:blipFill>
        <p:spPr>
          <a:xfrm>
            <a:off x="3236486" y="5277105"/>
            <a:ext cx="1060112" cy="230459"/>
          </a:xfrm>
          <a:prstGeom prst="rect">
            <a:avLst/>
          </a:prstGeom>
          <a:noFill/>
          <a:ln>
            <a:noFill/>
          </a:ln>
        </p:spPr>
      </p:pic>
      <p:pic>
        <p:nvPicPr>
          <p:cNvPr id="787" name="Google Shape;787;g5f09267a33_1_80"/>
          <p:cNvPicPr preferRelativeResize="0"/>
          <p:nvPr/>
        </p:nvPicPr>
        <p:blipFill rotWithShape="1">
          <a:blip r:embed="rId9">
            <a:alphaModFix/>
          </a:blip>
          <a:srcRect/>
          <a:stretch/>
        </p:blipFill>
        <p:spPr>
          <a:xfrm>
            <a:off x="2144644" y="4940222"/>
            <a:ext cx="770000" cy="157736"/>
          </a:xfrm>
          <a:prstGeom prst="rect">
            <a:avLst/>
          </a:prstGeom>
          <a:noFill/>
          <a:ln>
            <a:noFill/>
          </a:ln>
        </p:spPr>
      </p:pic>
      <p:pic>
        <p:nvPicPr>
          <p:cNvPr id="788" name="Google Shape;788;g5f09267a33_1_80"/>
          <p:cNvPicPr preferRelativeResize="0"/>
          <p:nvPr/>
        </p:nvPicPr>
        <p:blipFill rotWithShape="1">
          <a:blip r:embed="rId10">
            <a:alphaModFix/>
          </a:blip>
          <a:srcRect/>
          <a:stretch/>
        </p:blipFill>
        <p:spPr>
          <a:xfrm>
            <a:off x="4094853" y="4844092"/>
            <a:ext cx="773471" cy="328275"/>
          </a:xfrm>
          <a:prstGeom prst="rect">
            <a:avLst/>
          </a:prstGeom>
          <a:noFill/>
          <a:ln>
            <a:noFill/>
          </a:ln>
        </p:spPr>
      </p:pic>
      <p:pic>
        <p:nvPicPr>
          <p:cNvPr id="789" name="Google Shape;789;g5f09267a33_1_80"/>
          <p:cNvPicPr preferRelativeResize="0"/>
          <p:nvPr/>
        </p:nvPicPr>
        <p:blipFill rotWithShape="1">
          <a:blip r:embed="rId11">
            <a:alphaModFix/>
          </a:blip>
          <a:srcRect/>
          <a:stretch/>
        </p:blipFill>
        <p:spPr>
          <a:xfrm>
            <a:off x="4278052" y="5648691"/>
            <a:ext cx="761224" cy="147722"/>
          </a:xfrm>
          <a:prstGeom prst="rect">
            <a:avLst/>
          </a:prstGeom>
          <a:noFill/>
          <a:ln>
            <a:noFill/>
          </a:ln>
        </p:spPr>
      </p:pic>
      <p:pic>
        <p:nvPicPr>
          <p:cNvPr id="790" name="Google Shape;790;g5f09267a33_1_80"/>
          <p:cNvPicPr preferRelativeResize="0"/>
          <p:nvPr/>
        </p:nvPicPr>
        <p:blipFill rotWithShape="1">
          <a:blip r:embed="rId12">
            <a:alphaModFix/>
          </a:blip>
          <a:srcRect/>
          <a:stretch/>
        </p:blipFill>
        <p:spPr>
          <a:xfrm>
            <a:off x="4502811" y="5236224"/>
            <a:ext cx="632858" cy="328961"/>
          </a:xfrm>
          <a:prstGeom prst="rect">
            <a:avLst/>
          </a:prstGeom>
          <a:noFill/>
          <a:ln>
            <a:noFill/>
          </a:ln>
        </p:spPr>
      </p:pic>
      <p:pic>
        <p:nvPicPr>
          <p:cNvPr id="791" name="Google Shape;791;g5f09267a33_1_80"/>
          <p:cNvPicPr preferRelativeResize="0"/>
          <p:nvPr/>
        </p:nvPicPr>
        <p:blipFill rotWithShape="1">
          <a:blip r:embed="rId13">
            <a:alphaModFix/>
          </a:blip>
          <a:srcRect/>
          <a:stretch/>
        </p:blipFill>
        <p:spPr>
          <a:xfrm>
            <a:off x="3064197" y="4910875"/>
            <a:ext cx="868944" cy="192052"/>
          </a:xfrm>
          <a:prstGeom prst="rect">
            <a:avLst/>
          </a:prstGeom>
          <a:noFill/>
          <a:ln>
            <a:noFill/>
          </a:ln>
        </p:spPr>
      </p:pic>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5f09267a33_1_97"/>
          <p:cNvSpPr txBox="1">
            <a:spLocks noGrp="1"/>
          </p:cNvSpPr>
          <p:nvPr>
            <p:ph type="sldNum" idx="12"/>
          </p:nvPr>
        </p:nvSpPr>
        <p:spPr>
          <a:xfrm>
            <a:off x="8675745" y="144000"/>
            <a:ext cx="359100" cy="2385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64B2D4"/>
              </a:buClr>
              <a:buSzPts val="1000"/>
              <a:buFont typeface="Verdana"/>
              <a:buNone/>
              <a:tabLst/>
              <a:defRPr/>
            </a:pPr>
            <a:r>
              <a:rPr kumimoji="0" lang="en-US" sz="1000" b="0" i="0" u="none" strike="noStrike" kern="0" cap="none" spc="0" normalizeH="0" baseline="0" noProof="0">
                <a:ln>
                  <a:noFill/>
                </a:ln>
                <a:solidFill>
                  <a:srgbClr val="64B2D4"/>
                </a:solidFill>
                <a:effectLst/>
                <a:uLnTx/>
                <a:uFillTx/>
                <a:latin typeface="Verdana"/>
                <a:ea typeface="Verdana"/>
                <a:cs typeface="Verdana"/>
                <a:sym typeface="Verdana"/>
              </a:rPr>
              <a:t>|</a:t>
            </a:r>
            <a:fld id="{00000000-1234-1234-1234-123412341234}" type="slidenum">
              <a:rPr kumimoji="0" lang="en-US" sz="1000" b="1" i="0" u="none" strike="noStrike" kern="0" cap="none" spc="0" normalizeH="0" baseline="0" noProof="0">
                <a:ln>
                  <a:noFill/>
                </a:ln>
                <a:solidFill>
                  <a:srgbClr val="64B2D4"/>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64B2D4"/>
                </a:buClr>
                <a:buSzPts val="1000"/>
                <a:buFont typeface="Verdana"/>
                <a:buNone/>
                <a:tabLst/>
                <a:defRPr/>
              </a:pPr>
              <a:t>33</a:t>
            </a:fld>
            <a:endParaRPr kumimoji="0" sz="1000" b="1" i="0" u="none" strike="noStrike" kern="0" cap="none" spc="0" normalizeH="0" baseline="0" noProof="0">
              <a:ln>
                <a:noFill/>
              </a:ln>
              <a:solidFill>
                <a:srgbClr val="64B2D4"/>
              </a:solidFill>
              <a:effectLst/>
              <a:uLnTx/>
              <a:uFillTx/>
              <a:latin typeface="Verdana"/>
              <a:ea typeface="Verdana"/>
              <a:cs typeface="Verdana"/>
              <a:sym typeface="Verdana"/>
            </a:endParaRPr>
          </a:p>
        </p:txBody>
      </p:sp>
      <p:pic>
        <p:nvPicPr>
          <p:cNvPr id="798" name="Google Shape;798;g5f09267a33_1_97"/>
          <p:cNvPicPr preferRelativeResize="0"/>
          <p:nvPr/>
        </p:nvPicPr>
        <p:blipFill rotWithShape="1">
          <a:blip r:embed="rId3">
            <a:alphaModFix/>
          </a:blip>
          <a:srcRect t="15771" r="24179" b="13472"/>
          <a:stretch/>
        </p:blipFill>
        <p:spPr>
          <a:xfrm>
            <a:off x="-11603" y="-6550"/>
            <a:ext cx="9261925" cy="6871100"/>
          </a:xfrm>
          <a:prstGeom prst="rect">
            <a:avLst/>
          </a:prstGeom>
          <a:noFill/>
          <a:ln>
            <a:noFill/>
          </a:ln>
        </p:spPr>
      </p:pic>
      <p:pic>
        <p:nvPicPr>
          <p:cNvPr id="799" name="Google Shape;799;g5f09267a33_1_97"/>
          <p:cNvPicPr preferRelativeResize="0"/>
          <p:nvPr/>
        </p:nvPicPr>
        <p:blipFill rotWithShape="1">
          <a:blip r:embed="rId4">
            <a:alphaModFix/>
          </a:blip>
          <a:srcRect b="11063"/>
          <a:stretch/>
        </p:blipFill>
        <p:spPr>
          <a:xfrm>
            <a:off x="7410462" y="5970593"/>
            <a:ext cx="1633380" cy="681789"/>
          </a:xfrm>
          <a:prstGeom prst="rect">
            <a:avLst/>
          </a:prstGeom>
          <a:noFill/>
          <a:ln>
            <a:noFill/>
          </a:ln>
        </p:spPr>
      </p:pic>
      <p:pic>
        <p:nvPicPr>
          <p:cNvPr id="800" name="Google Shape;800;g5f09267a33_1_97"/>
          <p:cNvPicPr preferRelativeResize="0"/>
          <p:nvPr/>
        </p:nvPicPr>
        <p:blipFill rotWithShape="1">
          <a:blip r:embed="rId5">
            <a:alphaModFix/>
          </a:blip>
          <a:srcRect r="685" b="3716"/>
          <a:stretch/>
        </p:blipFill>
        <p:spPr>
          <a:xfrm>
            <a:off x="-1468764" y="1052495"/>
            <a:ext cx="3828135" cy="5805494"/>
          </a:xfrm>
          <a:prstGeom prst="rect">
            <a:avLst/>
          </a:prstGeom>
          <a:noFill/>
          <a:ln>
            <a:noFill/>
          </a:ln>
        </p:spPr>
      </p:pic>
      <p:grpSp>
        <p:nvGrpSpPr>
          <p:cNvPr id="801" name="Google Shape;801;g5f09267a33_1_97"/>
          <p:cNvGrpSpPr/>
          <p:nvPr/>
        </p:nvGrpSpPr>
        <p:grpSpPr>
          <a:xfrm>
            <a:off x="4371180" y="1590068"/>
            <a:ext cx="6682732" cy="1684437"/>
            <a:chOff x="3369935" y="986678"/>
            <a:chExt cx="6682732" cy="1684437"/>
          </a:xfrm>
        </p:grpSpPr>
        <p:sp>
          <p:nvSpPr>
            <p:cNvPr id="802" name="Google Shape;802;g5f09267a33_1_97"/>
            <p:cNvSpPr/>
            <p:nvPr/>
          </p:nvSpPr>
          <p:spPr>
            <a:xfrm>
              <a:off x="3374567" y="986678"/>
              <a:ext cx="4419900" cy="1373100"/>
            </a:xfrm>
            <a:prstGeom prst="rect">
              <a:avLst/>
            </a:prstGeom>
            <a:solidFill>
              <a:srgbClr val="BFBFBF">
                <a:alpha val="25880"/>
              </a:srgbClr>
            </a:solidFill>
            <a:ln w="25400" cap="flat" cmpd="sng">
              <a:solidFill>
                <a:srgbClr val="BFBFBF">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nvGrpSpPr>
            <p:cNvPr id="803" name="Google Shape;803;g5f09267a33_1_97"/>
            <p:cNvGrpSpPr/>
            <p:nvPr/>
          </p:nvGrpSpPr>
          <p:grpSpPr>
            <a:xfrm>
              <a:off x="3369935" y="986697"/>
              <a:ext cx="6682732" cy="1684418"/>
              <a:chOff x="3225400" y="2036882"/>
              <a:chExt cx="5173995" cy="1184292"/>
            </a:xfrm>
          </p:grpSpPr>
          <p:sp>
            <p:nvSpPr>
              <p:cNvPr id="804" name="Google Shape;804;g5f09267a33_1_97"/>
              <p:cNvSpPr/>
              <p:nvPr/>
            </p:nvSpPr>
            <p:spPr>
              <a:xfrm>
                <a:off x="3337569" y="2108459"/>
                <a:ext cx="3328500" cy="822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Verdana"/>
                  <a:buNone/>
                  <a:tabLst/>
                  <a:defRPr/>
                </a:pPr>
                <a:r>
                  <a:rPr kumimoji="0" lang="en-US" sz="1400" b="0" i="0" u="none" strike="noStrike" kern="0" cap="none" spc="0" normalizeH="0" baseline="0" noProof="0">
                    <a:ln>
                      <a:noFill/>
                    </a:ln>
                    <a:solidFill>
                      <a:srgbClr val="FFFFFF"/>
                    </a:solidFill>
                    <a:effectLst/>
                    <a:uLnTx/>
                    <a:uFillTx/>
                    <a:latin typeface="Verdana"/>
                    <a:ea typeface="Verdana"/>
                    <a:cs typeface="Verdana"/>
                    <a:sym typeface="Verdana"/>
                  </a:rPr>
                  <a:t>We have begun a journey towards having net-zero CO</a:t>
                </a:r>
                <a:r>
                  <a:rPr kumimoji="0" lang="en-US" sz="700" b="0" i="0" u="none" strike="noStrike" kern="0" cap="none" spc="0" normalizeH="0" baseline="0" noProof="0">
                    <a:ln>
                      <a:noFill/>
                    </a:ln>
                    <a:solidFill>
                      <a:srgbClr val="FFFFFF"/>
                    </a:solidFill>
                    <a:effectLst/>
                    <a:uLnTx/>
                    <a:uFillTx/>
                    <a:latin typeface="Verdana"/>
                    <a:ea typeface="Verdana"/>
                    <a:cs typeface="Verdana"/>
                    <a:sym typeface="Verdana"/>
                  </a:rPr>
                  <a:t>2 </a:t>
                </a:r>
                <a:r>
                  <a:rPr kumimoji="0" lang="en-US" sz="1400" b="0" i="0" u="none" strike="noStrike" kern="0" cap="none" spc="0" normalizeH="0" baseline="0" noProof="0">
                    <a:ln>
                      <a:noFill/>
                    </a:ln>
                    <a:solidFill>
                      <a:srgbClr val="FFFFFF"/>
                    </a:solidFill>
                    <a:effectLst/>
                    <a:uLnTx/>
                    <a:uFillTx/>
                    <a:latin typeface="Verdana"/>
                    <a:ea typeface="Verdana"/>
                    <a:cs typeface="Verdana"/>
                    <a:sym typeface="Verdana"/>
                  </a:rPr>
                  <a:t>emissions from our own operations by 2050. This is an important ambition and one we can only deliver on in collaboration with many other stakeholders.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g5f09267a33_1_97"/>
              <p:cNvSpPr/>
              <p:nvPr/>
            </p:nvSpPr>
            <p:spPr>
              <a:xfrm>
                <a:off x="3225400" y="2036882"/>
                <a:ext cx="225000" cy="216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Verdana"/>
                  <a:buNone/>
                  <a:tabLst/>
                  <a:defRPr/>
                </a:pPr>
                <a:r>
                  <a:rPr kumimoji="0" lang="en-US" sz="1400" b="1" i="0" u="none" strike="noStrike" kern="0" cap="none" spc="0" normalizeH="0" baseline="0" noProof="0">
                    <a:ln>
                      <a:noFill/>
                    </a:ln>
                    <a:solidFill>
                      <a:srgbClr val="FFFFFF"/>
                    </a:solidFill>
                    <a:effectLst/>
                    <a:uLnTx/>
                    <a:uFillTx/>
                    <a:latin typeface="Verdana"/>
                    <a:ea typeface="Verdana"/>
                    <a:cs typeface="Verdana"/>
                    <a:sym typeface="Verdana"/>
                  </a:rPr>
                  <a:t>“</a:t>
                </a:r>
                <a:endParaRPr kumimoji="0" sz="14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06" name="Google Shape;806;g5f09267a33_1_97"/>
              <p:cNvSpPr/>
              <p:nvPr/>
            </p:nvSpPr>
            <p:spPr>
              <a:xfrm>
                <a:off x="6430127" y="2790419"/>
                <a:ext cx="221100" cy="259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a:t>
                </a: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07" name="Google Shape;807;g5f09267a33_1_97"/>
              <p:cNvSpPr/>
              <p:nvPr/>
            </p:nvSpPr>
            <p:spPr>
              <a:xfrm>
                <a:off x="3450295" y="3026474"/>
                <a:ext cx="4949100" cy="19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4B2D4"/>
                  </a:buClr>
                  <a:buSzPts val="1200"/>
                  <a:buFont typeface="Verdana"/>
                  <a:buNone/>
                  <a:tabLst/>
                  <a:defRPr/>
                </a:pPr>
                <a:r>
                  <a:rPr kumimoji="0" lang="en-US" sz="1200" b="1" i="0" u="none" strike="noStrike" kern="0" cap="none" spc="0" normalizeH="0" baseline="0" noProof="0">
                    <a:ln>
                      <a:noFill/>
                    </a:ln>
                    <a:solidFill>
                      <a:srgbClr val="64B2D4"/>
                    </a:solidFill>
                    <a:effectLst/>
                    <a:uLnTx/>
                    <a:uFillTx/>
                    <a:latin typeface="Verdana"/>
                    <a:ea typeface="Verdana"/>
                    <a:cs typeface="Verdana"/>
                    <a:sym typeface="Verdana"/>
                  </a:rPr>
                  <a:t>Søren Skou, </a:t>
                </a:r>
                <a:r>
                  <a:rPr kumimoji="0" lang="en-US" sz="1200" b="0" i="0" u="none" strike="noStrike" kern="0" cap="none" spc="0" normalizeH="0" baseline="0" noProof="0">
                    <a:ln>
                      <a:noFill/>
                    </a:ln>
                    <a:solidFill>
                      <a:srgbClr val="64B2D4"/>
                    </a:solidFill>
                    <a:effectLst/>
                    <a:uLnTx/>
                    <a:uFillTx/>
                    <a:latin typeface="Verdana"/>
                    <a:ea typeface="Verdana"/>
                    <a:cs typeface="Verdana"/>
                    <a:sym typeface="Verdana"/>
                  </a:rPr>
                  <a:t>CEO of A.P. Møller - Mærsk A/S</a:t>
                </a:r>
                <a:endParaRPr kumimoji="0" sz="1200" b="0" i="0" u="none" strike="noStrike" kern="0" cap="none" spc="0" normalizeH="0" baseline="0" noProof="0">
                  <a:ln>
                    <a:noFill/>
                  </a:ln>
                  <a:solidFill>
                    <a:srgbClr val="64B2D4"/>
                  </a:solidFill>
                  <a:effectLst/>
                  <a:uLnTx/>
                  <a:uFillTx/>
                  <a:latin typeface="Verdana"/>
                  <a:ea typeface="Verdana"/>
                  <a:cs typeface="Verdana"/>
                  <a:sym typeface="Verdana"/>
                </a:endParaRPr>
              </a:p>
            </p:txBody>
          </p:sp>
        </p:grpSp>
      </p:grpSp>
      <p:grpSp>
        <p:nvGrpSpPr>
          <p:cNvPr id="808" name="Google Shape;808;g5f09267a33_1_97"/>
          <p:cNvGrpSpPr/>
          <p:nvPr/>
        </p:nvGrpSpPr>
        <p:grpSpPr>
          <a:xfrm>
            <a:off x="1545287" y="1461664"/>
            <a:ext cx="1797900" cy="1603040"/>
            <a:chOff x="6726769" y="4650276"/>
            <a:chExt cx="1797900" cy="1603040"/>
          </a:xfrm>
        </p:grpSpPr>
        <p:pic>
          <p:nvPicPr>
            <p:cNvPr id="809" name="Google Shape;809;g5f09267a33_1_97"/>
            <p:cNvPicPr preferRelativeResize="0"/>
            <p:nvPr/>
          </p:nvPicPr>
          <p:blipFill rotWithShape="1">
            <a:blip r:embed="rId6">
              <a:alphaModFix/>
            </a:blip>
            <a:srcRect/>
            <a:stretch/>
          </p:blipFill>
          <p:spPr>
            <a:xfrm>
              <a:off x="6790055" y="4650276"/>
              <a:ext cx="1603040" cy="1603040"/>
            </a:xfrm>
            <a:prstGeom prst="rect">
              <a:avLst/>
            </a:prstGeom>
            <a:noFill/>
            <a:ln>
              <a:noFill/>
            </a:ln>
          </p:spPr>
        </p:pic>
        <p:sp>
          <p:nvSpPr>
            <p:cNvPr id="810" name="Google Shape;810;g5f09267a33_1_97"/>
            <p:cNvSpPr/>
            <p:nvPr/>
          </p:nvSpPr>
          <p:spPr>
            <a:xfrm>
              <a:off x="6726769" y="4650276"/>
              <a:ext cx="1797900" cy="1449900"/>
            </a:xfrm>
            <a:prstGeom prst="ellipse">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000"/>
                <a:buFont typeface="Verdana"/>
                <a:buNone/>
                <a:tabLst/>
                <a:defRPr/>
              </a:pPr>
              <a:r>
                <a:rPr kumimoji="0" lang="en-US" sz="1000" b="0" i="0" u="none" strike="noStrike" kern="0" cap="none" spc="0" normalizeH="0" baseline="0" noProof="0">
                  <a:ln>
                    <a:noFill/>
                  </a:ln>
                  <a:solidFill>
                    <a:srgbClr val="FFFFFF"/>
                  </a:solidFill>
                  <a:effectLst/>
                  <a:uLnTx/>
                  <a:uFillTx/>
                  <a:latin typeface="Verdana"/>
                  <a:ea typeface="Verdana"/>
                  <a:cs typeface="Verdana"/>
                  <a:sym typeface="Verdana"/>
                </a:rPr>
                <a:t>Shipping is responsible for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000"/>
                <a:buFont typeface="Verdana"/>
                <a:buNone/>
                <a:tabLst/>
                <a:defRPr/>
              </a:pPr>
              <a:r>
                <a:rPr kumimoji="0" lang="en-US" sz="2000" b="1" i="0" u="none" strike="noStrike" kern="0" cap="none" spc="0" normalizeH="0" baseline="0" noProof="0">
                  <a:ln>
                    <a:noFill/>
                  </a:ln>
                  <a:solidFill>
                    <a:srgbClr val="FFFFFF"/>
                  </a:solidFill>
                  <a:effectLst/>
                  <a:uLnTx/>
                  <a:uFillTx/>
                  <a:latin typeface="Verdana"/>
                  <a:ea typeface="Verdana"/>
                  <a:cs typeface="Verdana"/>
                  <a:sym typeface="Verdana"/>
                </a:rPr>
                <a:t>2 – 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050"/>
                <a:buFont typeface="Verdana"/>
                <a:buNone/>
                <a:tabLst/>
                <a:defRPr/>
              </a:pPr>
              <a:r>
                <a:rPr kumimoji="0" lang="en-US" sz="1050" b="0" i="0" u="none" strike="noStrike" kern="0" cap="none" spc="0" normalizeH="0" baseline="0" noProof="0">
                  <a:ln>
                    <a:noFill/>
                  </a:ln>
                  <a:solidFill>
                    <a:srgbClr val="FFFFFF"/>
                  </a:solidFill>
                  <a:effectLst/>
                  <a:uLnTx/>
                  <a:uFillTx/>
                  <a:latin typeface="Verdana"/>
                  <a:ea typeface="Verdana"/>
                  <a:cs typeface="Verdana"/>
                  <a:sym typeface="Verdana"/>
                </a:rPr>
                <a:t>of global emissions</a:t>
              </a:r>
              <a:endParaRPr kumimoji="0" sz="11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grpSp>
        <p:nvGrpSpPr>
          <p:cNvPr id="811" name="Google Shape;811;g5f09267a33_1_97"/>
          <p:cNvGrpSpPr/>
          <p:nvPr/>
        </p:nvGrpSpPr>
        <p:grpSpPr>
          <a:xfrm>
            <a:off x="1583180" y="3871140"/>
            <a:ext cx="7198500" cy="1525200"/>
            <a:chOff x="3373299" y="3514959"/>
            <a:chExt cx="7198500" cy="1525200"/>
          </a:xfrm>
        </p:grpSpPr>
        <p:sp>
          <p:nvSpPr>
            <p:cNvPr id="812" name="Google Shape;812;g5f09267a33_1_97"/>
            <p:cNvSpPr/>
            <p:nvPr/>
          </p:nvSpPr>
          <p:spPr>
            <a:xfrm>
              <a:off x="3373299" y="3514959"/>
              <a:ext cx="7198500" cy="1525200"/>
            </a:xfrm>
            <a:prstGeom prst="rect">
              <a:avLst/>
            </a:prstGeom>
            <a:solidFill>
              <a:srgbClr val="BFBFBF">
                <a:alpha val="25880"/>
              </a:srgbClr>
            </a:solidFill>
            <a:ln w="25400" cap="flat" cmpd="sng">
              <a:solidFill>
                <a:srgbClr val="BFBFBF">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13" name="Google Shape;813;g5f09267a33_1_97"/>
            <p:cNvSpPr txBox="1"/>
            <p:nvPr/>
          </p:nvSpPr>
          <p:spPr>
            <a:xfrm>
              <a:off x="3496548" y="3884291"/>
              <a:ext cx="1818300" cy="1138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Verdana"/>
                <a:buNone/>
                <a:tabLst/>
                <a:defRPr/>
              </a:pPr>
              <a:r>
                <a:rPr kumimoji="0" lang="en-US" sz="3200" b="1" i="0" u="none" strike="noStrike" kern="0" cap="none" spc="0" normalizeH="0" baseline="0" noProof="0">
                  <a:ln>
                    <a:noFill/>
                  </a:ln>
                  <a:solidFill>
                    <a:srgbClr val="FFFFFF"/>
                  </a:solidFill>
                  <a:effectLst/>
                  <a:uLnTx/>
                  <a:uFillTx/>
                  <a:latin typeface="Verdana"/>
                  <a:ea typeface="Verdana"/>
                  <a:cs typeface="Verdana"/>
                  <a:sym typeface="Verdana"/>
                </a:rPr>
                <a:t>ZERO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200"/>
                <a:buFont typeface="Verdana"/>
                <a:buNone/>
                <a:tabLst/>
                <a:defRPr/>
              </a:pPr>
              <a:r>
                <a:rPr kumimoji="0" lang="en-US" sz="1200" b="0" i="0" u="none" strike="noStrike" kern="0" cap="none" spc="0" normalizeH="0" baseline="0" noProof="0">
                  <a:ln>
                    <a:noFill/>
                  </a:ln>
                  <a:solidFill>
                    <a:srgbClr val="FFFFFF"/>
                  </a:solidFill>
                  <a:effectLst/>
                  <a:uLnTx/>
                  <a:uFillTx/>
                  <a:latin typeface="Verdana"/>
                  <a:ea typeface="Verdana"/>
                  <a:cs typeface="Verdana"/>
                  <a:sym typeface="Verdana"/>
                </a:rPr>
                <a:t>Net emissions from our own operations by </a:t>
              </a:r>
              <a:r>
                <a:rPr kumimoji="0" lang="en-US" sz="1200" b="1" i="0" u="none" strike="noStrike" kern="0" cap="none" spc="0" normalizeH="0" baseline="0" noProof="0">
                  <a:ln>
                    <a:noFill/>
                  </a:ln>
                  <a:solidFill>
                    <a:srgbClr val="FFFFFF"/>
                  </a:solidFill>
                  <a:effectLst/>
                  <a:uLnTx/>
                  <a:uFillTx/>
                  <a:latin typeface="Verdana"/>
                  <a:ea typeface="Verdana"/>
                  <a:cs typeface="Verdana"/>
                  <a:sym typeface="Verdana"/>
                </a:rPr>
                <a:t>2050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g5f09267a33_1_97"/>
            <p:cNvSpPr txBox="1"/>
            <p:nvPr/>
          </p:nvSpPr>
          <p:spPr>
            <a:xfrm>
              <a:off x="8018301" y="3877822"/>
              <a:ext cx="2092200" cy="95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Verdana"/>
                <a:buNone/>
                <a:tabLst/>
                <a:defRPr/>
              </a:pPr>
              <a:r>
                <a:rPr kumimoji="0" lang="en-US" sz="3200" b="1" i="0" u="none" strike="noStrike" kern="0" cap="none" spc="0" normalizeH="0" baseline="0" noProof="0">
                  <a:ln>
                    <a:noFill/>
                  </a:ln>
                  <a:solidFill>
                    <a:srgbClr val="FFFFFF"/>
                  </a:solidFill>
                  <a:effectLst/>
                  <a:uLnTx/>
                  <a:uFillTx/>
                  <a:latin typeface="Verdana"/>
                  <a:ea typeface="Verdana"/>
                  <a:cs typeface="Verdana"/>
                  <a:sym typeface="Verdana"/>
                </a:rPr>
                <a:t>41%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200"/>
                <a:buFont typeface="Verdana"/>
                <a:buNone/>
                <a:tabLst/>
                <a:defRPr/>
              </a:pPr>
              <a:r>
                <a:rPr kumimoji="0" lang="en-US" sz="1200" b="0" i="0" u="none" strike="noStrike" kern="0" cap="none" spc="0" normalizeH="0" baseline="0" noProof="0">
                  <a:ln>
                    <a:noFill/>
                  </a:ln>
                  <a:solidFill>
                    <a:srgbClr val="FFFFFF"/>
                  </a:solidFill>
                  <a:effectLst/>
                  <a:uLnTx/>
                  <a:uFillTx/>
                  <a:latin typeface="Verdana"/>
                  <a:ea typeface="Verdana"/>
                  <a:cs typeface="Verdana"/>
                  <a:sym typeface="Verdana"/>
                </a:rPr>
                <a:t>Relative reduction YTD (compared to 2008)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g5f09267a33_1_97"/>
            <p:cNvSpPr/>
            <p:nvPr/>
          </p:nvSpPr>
          <p:spPr>
            <a:xfrm>
              <a:off x="4536271" y="3514959"/>
              <a:ext cx="15120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Verdana"/>
                <a:buNone/>
                <a:tabLst/>
                <a:defRPr/>
              </a:pPr>
              <a:r>
                <a:rPr kumimoji="0" lang="en-US" sz="1800" b="0" i="0" u="none" strike="noStrike" kern="0" cap="none" spc="0" normalizeH="0" baseline="0" noProof="0">
                  <a:ln>
                    <a:noFill/>
                  </a:ln>
                  <a:solidFill>
                    <a:srgbClr val="FFFFFF"/>
                  </a:solidFill>
                  <a:effectLst/>
                  <a:uLnTx/>
                  <a:uFillTx/>
                  <a:latin typeface="Verdana"/>
                  <a:ea typeface="Verdana"/>
                  <a:cs typeface="Verdana"/>
                  <a:sym typeface="Verdana"/>
                </a:rPr>
                <a:t>Our targets</a:t>
              </a: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16" name="Google Shape;816;g5f09267a33_1_97"/>
            <p:cNvSpPr txBox="1"/>
            <p:nvPr/>
          </p:nvSpPr>
          <p:spPr>
            <a:xfrm>
              <a:off x="5583285" y="3837729"/>
              <a:ext cx="1914000" cy="1138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Verdana"/>
                <a:buNone/>
                <a:tabLst/>
                <a:defRPr/>
              </a:pPr>
              <a:r>
                <a:rPr kumimoji="0" lang="en-US" sz="3200" b="1" i="0" u="none" strike="noStrike" kern="0" cap="none" spc="0" normalizeH="0" baseline="0" noProof="0">
                  <a:ln>
                    <a:noFill/>
                  </a:ln>
                  <a:solidFill>
                    <a:srgbClr val="FFFFFF"/>
                  </a:solidFill>
                  <a:effectLst/>
                  <a:uLnTx/>
                  <a:uFillTx/>
                  <a:latin typeface="Verdana"/>
                  <a:ea typeface="Verdana"/>
                  <a:cs typeface="Verdana"/>
                  <a:sym typeface="Verdana"/>
                </a:rPr>
                <a:t>60%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200"/>
                <a:buFont typeface="Verdana"/>
                <a:buNone/>
                <a:tabLst/>
                <a:defRPr/>
              </a:pPr>
              <a:r>
                <a:rPr kumimoji="0" lang="en-US" sz="1200" b="0" i="0" u="none" strike="noStrike" kern="0" cap="none" spc="0" normalizeH="0" baseline="0" noProof="0">
                  <a:ln>
                    <a:noFill/>
                  </a:ln>
                  <a:solidFill>
                    <a:srgbClr val="FFFFFF"/>
                  </a:solidFill>
                  <a:effectLst/>
                  <a:uLnTx/>
                  <a:uFillTx/>
                  <a:latin typeface="Verdana"/>
                  <a:ea typeface="Verdana"/>
                  <a:cs typeface="Verdana"/>
                  <a:sym typeface="Verdana"/>
                </a:rPr>
                <a:t>Relative reduction by 2030 (compared to 2008)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g5f09267a33_1_97"/>
            <p:cNvSpPr/>
            <p:nvPr/>
          </p:nvSpPr>
          <p:spPr>
            <a:xfrm>
              <a:off x="7958446" y="3542269"/>
              <a:ext cx="23214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Verdana"/>
                <a:buNone/>
                <a:tabLst/>
                <a:defRPr/>
              </a:pPr>
              <a:r>
                <a:rPr kumimoji="0" lang="en-US" sz="1800" b="0" i="0" u="none" strike="noStrike" kern="0" cap="none" spc="0" normalizeH="0" baseline="0" noProof="0">
                  <a:ln>
                    <a:noFill/>
                  </a:ln>
                  <a:solidFill>
                    <a:srgbClr val="FFFFFF"/>
                  </a:solidFill>
                  <a:effectLst/>
                  <a:uLnTx/>
                  <a:uFillTx/>
                  <a:latin typeface="Verdana"/>
                  <a:ea typeface="Verdana"/>
                  <a:cs typeface="Verdana"/>
                  <a:sym typeface="Verdana"/>
                </a:rPr>
                <a:t>2018 performance</a:t>
              </a:r>
              <a:endParaRPr kumimoji="0" sz="18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pic>
        <p:nvPicPr>
          <p:cNvPr id="818" name="Google Shape;818;g5f09267a33_1_97"/>
          <p:cNvPicPr preferRelativeResize="0"/>
          <p:nvPr/>
        </p:nvPicPr>
        <p:blipFill rotWithShape="1">
          <a:blip r:embed="rId7">
            <a:alphaModFix/>
          </a:blip>
          <a:srcRect l="1285" t="10943" r="68184" b="39108"/>
          <a:stretch/>
        </p:blipFill>
        <p:spPr>
          <a:xfrm>
            <a:off x="3919095" y="2661819"/>
            <a:ext cx="679200" cy="694500"/>
          </a:xfrm>
          <a:prstGeom prst="ellipse">
            <a:avLst/>
          </a:prstGeom>
          <a:noFill/>
          <a:ln>
            <a:noFill/>
          </a:ln>
        </p:spPr>
      </p:pic>
      <p:sp>
        <p:nvSpPr>
          <p:cNvPr id="819" name="Google Shape;819;g5f09267a33_1_97"/>
          <p:cNvSpPr txBox="1"/>
          <p:nvPr/>
        </p:nvSpPr>
        <p:spPr>
          <a:xfrm>
            <a:off x="483549" y="695100"/>
            <a:ext cx="7516200" cy="5979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5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Verdana"/>
                <a:ea typeface="Verdana"/>
                <a:cs typeface="Verdana"/>
                <a:sym typeface="Verdana"/>
              </a:rPr>
              <a:t>Working towards carbon-neutral shipping</a:t>
            </a: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g5f09267a33_1_124"/>
          <p:cNvPicPr preferRelativeResize="0"/>
          <p:nvPr/>
        </p:nvPicPr>
        <p:blipFill rotWithShape="1">
          <a:blip r:embed="rId3">
            <a:alphaModFix/>
          </a:blip>
          <a:srcRect/>
          <a:stretch/>
        </p:blipFill>
        <p:spPr>
          <a:xfrm>
            <a:off x="445300" y="1552500"/>
            <a:ext cx="1537525" cy="1067675"/>
          </a:xfrm>
          <a:prstGeom prst="rect">
            <a:avLst/>
          </a:prstGeom>
          <a:noFill/>
          <a:ln w="9525" cap="flat" cmpd="sng">
            <a:solidFill>
              <a:srgbClr val="CCD8DF"/>
            </a:solidFill>
            <a:prstDash val="solid"/>
            <a:round/>
            <a:headEnd type="none" w="sm" len="sm"/>
            <a:tailEnd type="none" w="sm" len="sm"/>
          </a:ln>
          <a:effectLst>
            <a:outerShdw blurRad="50800" dist="38100" dir="2700000" algn="tl" rotWithShape="0">
              <a:srgbClr val="000000">
                <a:alpha val="40000"/>
              </a:srgbClr>
            </a:outerShdw>
          </a:effectLst>
        </p:spPr>
      </p:pic>
      <p:pic>
        <p:nvPicPr>
          <p:cNvPr id="826" name="Google Shape;826;g5f09267a33_1_124"/>
          <p:cNvPicPr preferRelativeResize="0"/>
          <p:nvPr/>
        </p:nvPicPr>
        <p:blipFill rotWithShape="1">
          <a:blip r:embed="rId4">
            <a:alphaModFix/>
          </a:blip>
          <a:srcRect/>
          <a:stretch/>
        </p:blipFill>
        <p:spPr>
          <a:xfrm>
            <a:off x="5457150" y="5479875"/>
            <a:ext cx="2194669" cy="1313425"/>
          </a:xfrm>
          <a:prstGeom prst="rect">
            <a:avLst/>
          </a:prstGeom>
          <a:noFill/>
          <a:ln w="9525" cap="flat" cmpd="sng">
            <a:solidFill>
              <a:srgbClr val="D8D8D8"/>
            </a:solidFill>
            <a:prstDash val="solid"/>
            <a:round/>
            <a:headEnd type="none" w="sm" len="sm"/>
            <a:tailEnd type="none" w="sm" len="sm"/>
          </a:ln>
          <a:effectLst>
            <a:outerShdw blurRad="50800" dist="38100" dir="2700000" algn="tl" rotWithShape="0">
              <a:srgbClr val="000000">
                <a:alpha val="40000"/>
              </a:srgbClr>
            </a:outerShdw>
          </a:effectLst>
        </p:spPr>
      </p:pic>
      <p:grpSp>
        <p:nvGrpSpPr>
          <p:cNvPr id="827" name="Google Shape;827;g5f09267a33_1_124"/>
          <p:cNvGrpSpPr/>
          <p:nvPr/>
        </p:nvGrpSpPr>
        <p:grpSpPr>
          <a:xfrm>
            <a:off x="573618" y="1830404"/>
            <a:ext cx="7958784" cy="4218762"/>
            <a:chOff x="477609" y="1587758"/>
            <a:chExt cx="7714243" cy="4201536"/>
          </a:xfrm>
        </p:grpSpPr>
        <p:grpSp>
          <p:nvGrpSpPr>
            <p:cNvPr id="828" name="Google Shape;828;g5f09267a33_1_124"/>
            <p:cNvGrpSpPr/>
            <p:nvPr/>
          </p:nvGrpSpPr>
          <p:grpSpPr>
            <a:xfrm>
              <a:off x="477609" y="1977743"/>
              <a:ext cx="7695907" cy="3811551"/>
              <a:chOff x="546327" y="1555178"/>
              <a:chExt cx="9836282" cy="4454828"/>
            </a:xfrm>
          </p:grpSpPr>
          <p:cxnSp>
            <p:nvCxnSpPr>
              <p:cNvPr id="829" name="Google Shape;829;g5f09267a33_1_124"/>
              <p:cNvCxnSpPr/>
              <p:nvPr/>
            </p:nvCxnSpPr>
            <p:spPr>
              <a:xfrm>
                <a:off x="990487" y="3782242"/>
                <a:ext cx="8918100" cy="2100"/>
              </a:xfrm>
              <a:prstGeom prst="straightConnector1">
                <a:avLst/>
              </a:prstGeom>
              <a:noFill/>
              <a:ln w="38100" cap="flat" cmpd="sng">
                <a:solidFill>
                  <a:srgbClr val="64B2D4"/>
                </a:solidFill>
                <a:prstDash val="solid"/>
                <a:round/>
                <a:headEnd type="none" w="sm" len="sm"/>
                <a:tailEnd type="none" w="sm" len="sm"/>
              </a:ln>
            </p:spPr>
          </p:cxnSp>
          <p:sp>
            <p:nvSpPr>
              <p:cNvPr id="830" name="Google Shape;830;g5f09267a33_1_124"/>
              <p:cNvSpPr/>
              <p:nvPr/>
            </p:nvSpPr>
            <p:spPr>
              <a:xfrm>
                <a:off x="756412" y="3657344"/>
                <a:ext cx="234000" cy="234000"/>
              </a:xfrm>
              <a:prstGeom prst="ellipse">
                <a:avLst/>
              </a:prstGeom>
              <a:solidFill>
                <a:srgbClr val="FFFFFF"/>
              </a:solidFill>
              <a:ln w="5715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31" name="Google Shape;831;g5f09267a33_1_124"/>
              <p:cNvSpPr txBox="1"/>
              <p:nvPr/>
            </p:nvSpPr>
            <p:spPr>
              <a:xfrm>
                <a:off x="546327" y="4283205"/>
                <a:ext cx="742200" cy="2877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Verdana"/>
                    <a:ea typeface="Verdana"/>
                    <a:cs typeface="Verdana"/>
                    <a:sym typeface="Verdana"/>
                  </a:rPr>
                  <a:t>2019</a:t>
                </a:r>
                <a:endParaRPr kumimoji="0" sz="16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32" name="Google Shape;832;g5f09267a33_1_124"/>
              <p:cNvSpPr txBox="1"/>
              <p:nvPr/>
            </p:nvSpPr>
            <p:spPr>
              <a:xfrm>
                <a:off x="9538409" y="4311239"/>
                <a:ext cx="844200" cy="2877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Verdana"/>
                  <a:buNone/>
                  <a:tabLst/>
                  <a:defRPr/>
                </a:pPr>
                <a:r>
                  <a:rPr kumimoji="0" lang="en-US" sz="1600" b="1" i="0" u="none" strike="noStrike" kern="0" cap="none" spc="0" normalizeH="0" baseline="0" noProof="0">
                    <a:ln>
                      <a:noFill/>
                    </a:ln>
                    <a:solidFill>
                      <a:srgbClr val="000000"/>
                    </a:solidFill>
                    <a:effectLst/>
                    <a:uLnTx/>
                    <a:uFillTx/>
                    <a:latin typeface="Verdana"/>
                    <a:ea typeface="Verdana"/>
                    <a:cs typeface="Verdana"/>
                    <a:sym typeface="Verdana"/>
                  </a:rPr>
                  <a:t>2030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g5f09267a33_1_124"/>
              <p:cNvSpPr/>
              <p:nvPr/>
            </p:nvSpPr>
            <p:spPr>
              <a:xfrm>
                <a:off x="9033788" y="3594688"/>
                <a:ext cx="189600" cy="394800"/>
              </a:xfrm>
              <a:prstGeom prst="rect">
                <a:avLst/>
              </a:prstGeom>
              <a:solidFill>
                <a:srgbClr val="64B2D4"/>
              </a:solidFill>
              <a:ln w="254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34" name="Google Shape;834;g5f09267a33_1_124"/>
              <p:cNvSpPr/>
              <p:nvPr/>
            </p:nvSpPr>
            <p:spPr>
              <a:xfrm>
                <a:off x="1307765" y="3395992"/>
                <a:ext cx="782100" cy="715200"/>
              </a:xfrm>
              <a:prstGeom prst="ellipse">
                <a:avLst/>
              </a:prstGeom>
              <a:solidFill>
                <a:srgbClr val="FFFFFF"/>
              </a:solidFill>
              <a:ln w="127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nvGrpSpPr>
              <p:cNvPr id="835" name="Google Shape;835;g5f09267a33_1_124"/>
              <p:cNvGrpSpPr/>
              <p:nvPr/>
            </p:nvGrpSpPr>
            <p:grpSpPr>
              <a:xfrm>
                <a:off x="1359447" y="3531886"/>
                <a:ext cx="582327" cy="489250"/>
                <a:chOff x="1432331" y="3602515"/>
                <a:chExt cx="395012" cy="331875"/>
              </a:xfrm>
            </p:grpSpPr>
            <p:grpSp>
              <p:nvGrpSpPr>
                <p:cNvPr id="836" name="Google Shape;836;g5f09267a33_1_124"/>
                <p:cNvGrpSpPr/>
                <p:nvPr/>
              </p:nvGrpSpPr>
              <p:grpSpPr>
                <a:xfrm>
                  <a:off x="1432331" y="3602515"/>
                  <a:ext cx="240368" cy="260093"/>
                  <a:chOff x="1890" y="486"/>
                  <a:chExt cx="2096" cy="2268"/>
                </a:xfrm>
              </p:grpSpPr>
              <p:sp>
                <p:nvSpPr>
                  <p:cNvPr id="837" name="Google Shape;837;g5f09267a33_1_124"/>
                  <p:cNvSpPr/>
                  <p:nvPr/>
                </p:nvSpPr>
                <p:spPr>
                  <a:xfrm>
                    <a:off x="2828" y="486"/>
                    <a:ext cx="0" cy="300"/>
                  </a:xfrm>
                  <a:prstGeom prst="rect">
                    <a:avLst/>
                  </a:pr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38" name="Google Shape;838;g5f09267a33_1_124"/>
                  <p:cNvSpPr/>
                  <p:nvPr/>
                </p:nvSpPr>
                <p:spPr>
                  <a:xfrm>
                    <a:off x="2145" y="743"/>
                    <a:ext cx="196" cy="196"/>
                  </a:xfrm>
                  <a:custGeom>
                    <a:avLst/>
                    <a:gdLst/>
                    <a:ahLst/>
                    <a:cxnLst/>
                    <a:rect l="l" t="t" r="r" b="b"/>
                    <a:pathLst>
                      <a:path w="196" h="196" extrusionOk="0">
                        <a:moveTo>
                          <a:pt x="196" y="131"/>
                        </a:moveTo>
                        <a:lnTo>
                          <a:pt x="65" y="0"/>
                        </a:lnTo>
                        <a:lnTo>
                          <a:pt x="0" y="66"/>
                        </a:lnTo>
                        <a:lnTo>
                          <a:pt x="130" y="196"/>
                        </a:lnTo>
                        <a:lnTo>
                          <a:pt x="196" y="131"/>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39" name="Google Shape;839;g5f09267a33_1_124"/>
                  <p:cNvSpPr/>
                  <p:nvPr/>
                </p:nvSpPr>
                <p:spPr>
                  <a:xfrm>
                    <a:off x="1890" y="1413"/>
                    <a:ext cx="300" cy="0"/>
                  </a:xfrm>
                  <a:prstGeom prst="rect">
                    <a:avLst/>
                  </a:pr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40" name="Google Shape;840;g5f09267a33_1_124"/>
                  <p:cNvSpPr/>
                  <p:nvPr/>
                </p:nvSpPr>
                <p:spPr>
                  <a:xfrm>
                    <a:off x="3686" y="1413"/>
                    <a:ext cx="300" cy="0"/>
                  </a:xfrm>
                  <a:prstGeom prst="rect">
                    <a:avLst/>
                  </a:pr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41" name="Google Shape;841;g5f09267a33_1_124"/>
                  <p:cNvSpPr/>
                  <p:nvPr/>
                </p:nvSpPr>
                <p:spPr>
                  <a:xfrm>
                    <a:off x="3413" y="743"/>
                    <a:ext cx="196" cy="196"/>
                  </a:xfrm>
                  <a:custGeom>
                    <a:avLst/>
                    <a:gdLst/>
                    <a:ahLst/>
                    <a:cxnLst/>
                    <a:rect l="l" t="t" r="r" b="b"/>
                    <a:pathLst>
                      <a:path w="196" h="196" extrusionOk="0">
                        <a:moveTo>
                          <a:pt x="0" y="131"/>
                        </a:moveTo>
                        <a:lnTo>
                          <a:pt x="66" y="196"/>
                        </a:lnTo>
                        <a:lnTo>
                          <a:pt x="196" y="66"/>
                        </a:lnTo>
                        <a:lnTo>
                          <a:pt x="130" y="0"/>
                        </a:lnTo>
                        <a:lnTo>
                          <a:pt x="0" y="131"/>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42" name="Google Shape;842;g5f09267a33_1_124"/>
                  <p:cNvSpPr/>
                  <p:nvPr/>
                </p:nvSpPr>
                <p:spPr>
                  <a:xfrm>
                    <a:off x="2615" y="2448"/>
                    <a:ext cx="600" cy="0"/>
                  </a:xfrm>
                  <a:prstGeom prst="rect">
                    <a:avLst/>
                  </a:pr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43" name="Google Shape;843;g5f09267a33_1_124"/>
                  <p:cNvSpPr/>
                  <p:nvPr/>
                </p:nvSpPr>
                <p:spPr>
                  <a:xfrm>
                    <a:off x="2615" y="2224"/>
                    <a:ext cx="600" cy="0"/>
                  </a:xfrm>
                  <a:prstGeom prst="rect">
                    <a:avLst/>
                  </a:pr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44" name="Google Shape;844;g5f09267a33_1_124"/>
                  <p:cNvSpPr/>
                  <p:nvPr/>
                </p:nvSpPr>
                <p:spPr>
                  <a:xfrm>
                    <a:off x="2615" y="2671"/>
                    <a:ext cx="520" cy="83"/>
                  </a:xfrm>
                  <a:custGeom>
                    <a:avLst/>
                    <a:gdLst/>
                    <a:ahLst/>
                    <a:cxnLst/>
                    <a:rect l="l" t="t" r="r" b="b"/>
                    <a:pathLst>
                      <a:path w="520" h="83" extrusionOk="0">
                        <a:moveTo>
                          <a:pt x="0" y="16"/>
                        </a:moveTo>
                        <a:lnTo>
                          <a:pt x="0" y="16"/>
                        </a:lnTo>
                        <a:lnTo>
                          <a:pt x="1" y="29"/>
                        </a:lnTo>
                        <a:lnTo>
                          <a:pt x="5" y="43"/>
                        </a:lnTo>
                        <a:lnTo>
                          <a:pt x="11" y="54"/>
                        </a:lnTo>
                        <a:lnTo>
                          <a:pt x="19" y="64"/>
                        </a:lnTo>
                        <a:lnTo>
                          <a:pt x="29" y="71"/>
                        </a:lnTo>
                        <a:lnTo>
                          <a:pt x="40" y="77"/>
                        </a:lnTo>
                        <a:lnTo>
                          <a:pt x="52" y="82"/>
                        </a:lnTo>
                        <a:lnTo>
                          <a:pt x="66" y="83"/>
                        </a:lnTo>
                        <a:lnTo>
                          <a:pt x="454" y="83"/>
                        </a:lnTo>
                        <a:lnTo>
                          <a:pt x="454" y="83"/>
                        </a:lnTo>
                        <a:lnTo>
                          <a:pt x="468" y="82"/>
                        </a:lnTo>
                        <a:lnTo>
                          <a:pt x="480" y="77"/>
                        </a:lnTo>
                        <a:lnTo>
                          <a:pt x="491" y="71"/>
                        </a:lnTo>
                        <a:lnTo>
                          <a:pt x="501" y="64"/>
                        </a:lnTo>
                        <a:lnTo>
                          <a:pt x="509" y="54"/>
                        </a:lnTo>
                        <a:lnTo>
                          <a:pt x="515" y="43"/>
                        </a:lnTo>
                        <a:lnTo>
                          <a:pt x="519" y="29"/>
                        </a:lnTo>
                        <a:lnTo>
                          <a:pt x="520" y="16"/>
                        </a:lnTo>
                        <a:lnTo>
                          <a:pt x="520" y="0"/>
                        </a:lnTo>
                        <a:lnTo>
                          <a:pt x="0" y="0"/>
                        </a:lnTo>
                        <a:lnTo>
                          <a:pt x="0" y="16"/>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45" name="Google Shape;845;g5f09267a33_1_124"/>
                  <p:cNvSpPr/>
                  <p:nvPr/>
                </p:nvSpPr>
                <p:spPr>
                  <a:xfrm>
                    <a:off x="2184" y="802"/>
                    <a:ext cx="1383" cy="1300"/>
                  </a:xfrm>
                  <a:custGeom>
                    <a:avLst/>
                    <a:gdLst/>
                    <a:ahLst/>
                    <a:cxnLst/>
                    <a:rect l="l" t="t" r="r" b="b"/>
                    <a:pathLst>
                      <a:path w="1383" h="1300" extrusionOk="0">
                        <a:moveTo>
                          <a:pt x="691" y="0"/>
                        </a:moveTo>
                        <a:lnTo>
                          <a:pt x="691" y="0"/>
                        </a:lnTo>
                        <a:lnTo>
                          <a:pt x="655" y="0"/>
                        </a:lnTo>
                        <a:lnTo>
                          <a:pt x="620" y="3"/>
                        </a:lnTo>
                        <a:lnTo>
                          <a:pt x="586" y="7"/>
                        </a:lnTo>
                        <a:lnTo>
                          <a:pt x="552" y="13"/>
                        </a:lnTo>
                        <a:lnTo>
                          <a:pt x="519" y="20"/>
                        </a:lnTo>
                        <a:lnTo>
                          <a:pt x="486" y="30"/>
                        </a:lnTo>
                        <a:lnTo>
                          <a:pt x="453" y="41"/>
                        </a:lnTo>
                        <a:lnTo>
                          <a:pt x="421" y="53"/>
                        </a:lnTo>
                        <a:lnTo>
                          <a:pt x="391" y="68"/>
                        </a:lnTo>
                        <a:lnTo>
                          <a:pt x="362" y="83"/>
                        </a:lnTo>
                        <a:lnTo>
                          <a:pt x="332" y="100"/>
                        </a:lnTo>
                        <a:lnTo>
                          <a:pt x="304" y="118"/>
                        </a:lnTo>
                        <a:lnTo>
                          <a:pt x="277" y="136"/>
                        </a:lnTo>
                        <a:lnTo>
                          <a:pt x="251" y="157"/>
                        </a:lnTo>
                        <a:lnTo>
                          <a:pt x="226" y="179"/>
                        </a:lnTo>
                        <a:lnTo>
                          <a:pt x="202" y="202"/>
                        </a:lnTo>
                        <a:lnTo>
                          <a:pt x="179" y="226"/>
                        </a:lnTo>
                        <a:lnTo>
                          <a:pt x="157" y="251"/>
                        </a:lnTo>
                        <a:lnTo>
                          <a:pt x="137" y="278"/>
                        </a:lnTo>
                        <a:lnTo>
                          <a:pt x="118" y="304"/>
                        </a:lnTo>
                        <a:lnTo>
                          <a:pt x="100" y="332"/>
                        </a:lnTo>
                        <a:lnTo>
                          <a:pt x="83" y="362"/>
                        </a:lnTo>
                        <a:lnTo>
                          <a:pt x="68" y="391"/>
                        </a:lnTo>
                        <a:lnTo>
                          <a:pt x="53" y="421"/>
                        </a:lnTo>
                        <a:lnTo>
                          <a:pt x="41" y="453"/>
                        </a:lnTo>
                        <a:lnTo>
                          <a:pt x="30" y="485"/>
                        </a:lnTo>
                        <a:lnTo>
                          <a:pt x="22" y="518"/>
                        </a:lnTo>
                        <a:lnTo>
                          <a:pt x="13" y="552"/>
                        </a:lnTo>
                        <a:lnTo>
                          <a:pt x="7" y="586"/>
                        </a:lnTo>
                        <a:lnTo>
                          <a:pt x="3" y="620"/>
                        </a:lnTo>
                        <a:lnTo>
                          <a:pt x="1" y="655"/>
                        </a:lnTo>
                        <a:lnTo>
                          <a:pt x="0" y="691"/>
                        </a:lnTo>
                        <a:lnTo>
                          <a:pt x="0" y="691"/>
                        </a:lnTo>
                        <a:lnTo>
                          <a:pt x="0" y="715"/>
                        </a:lnTo>
                        <a:lnTo>
                          <a:pt x="1" y="739"/>
                        </a:lnTo>
                        <a:lnTo>
                          <a:pt x="3" y="764"/>
                        </a:lnTo>
                        <a:lnTo>
                          <a:pt x="6" y="788"/>
                        </a:lnTo>
                        <a:lnTo>
                          <a:pt x="9" y="811"/>
                        </a:lnTo>
                        <a:lnTo>
                          <a:pt x="14" y="836"/>
                        </a:lnTo>
                        <a:lnTo>
                          <a:pt x="20" y="859"/>
                        </a:lnTo>
                        <a:lnTo>
                          <a:pt x="26" y="881"/>
                        </a:lnTo>
                        <a:lnTo>
                          <a:pt x="33" y="904"/>
                        </a:lnTo>
                        <a:lnTo>
                          <a:pt x="40" y="926"/>
                        </a:lnTo>
                        <a:lnTo>
                          <a:pt x="48" y="948"/>
                        </a:lnTo>
                        <a:lnTo>
                          <a:pt x="58" y="969"/>
                        </a:lnTo>
                        <a:lnTo>
                          <a:pt x="68" y="990"/>
                        </a:lnTo>
                        <a:lnTo>
                          <a:pt x="78" y="1011"/>
                        </a:lnTo>
                        <a:lnTo>
                          <a:pt x="89" y="1031"/>
                        </a:lnTo>
                        <a:lnTo>
                          <a:pt x="101" y="1051"/>
                        </a:lnTo>
                        <a:lnTo>
                          <a:pt x="113" y="1071"/>
                        </a:lnTo>
                        <a:lnTo>
                          <a:pt x="125" y="1089"/>
                        </a:lnTo>
                        <a:lnTo>
                          <a:pt x="140" y="1107"/>
                        </a:lnTo>
                        <a:lnTo>
                          <a:pt x="153" y="1126"/>
                        </a:lnTo>
                        <a:lnTo>
                          <a:pt x="168" y="1144"/>
                        </a:lnTo>
                        <a:lnTo>
                          <a:pt x="184" y="1161"/>
                        </a:lnTo>
                        <a:lnTo>
                          <a:pt x="199" y="1177"/>
                        </a:lnTo>
                        <a:lnTo>
                          <a:pt x="215" y="1193"/>
                        </a:lnTo>
                        <a:lnTo>
                          <a:pt x="232" y="1209"/>
                        </a:lnTo>
                        <a:lnTo>
                          <a:pt x="249" y="1223"/>
                        </a:lnTo>
                        <a:lnTo>
                          <a:pt x="268" y="1238"/>
                        </a:lnTo>
                        <a:lnTo>
                          <a:pt x="286" y="1251"/>
                        </a:lnTo>
                        <a:lnTo>
                          <a:pt x="305" y="1265"/>
                        </a:lnTo>
                        <a:lnTo>
                          <a:pt x="324" y="1277"/>
                        </a:lnTo>
                        <a:lnTo>
                          <a:pt x="344" y="1289"/>
                        </a:lnTo>
                        <a:lnTo>
                          <a:pt x="364" y="1300"/>
                        </a:lnTo>
                        <a:lnTo>
                          <a:pt x="1018" y="1300"/>
                        </a:lnTo>
                        <a:lnTo>
                          <a:pt x="1018" y="1300"/>
                        </a:lnTo>
                        <a:lnTo>
                          <a:pt x="1038" y="1289"/>
                        </a:lnTo>
                        <a:lnTo>
                          <a:pt x="1057" y="1277"/>
                        </a:lnTo>
                        <a:lnTo>
                          <a:pt x="1077" y="1265"/>
                        </a:lnTo>
                        <a:lnTo>
                          <a:pt x="1096" y="1251"/>
                        </a:lnTo>
                        <a:lnTo>
                          <a:pt x="1115" y="1238"/>
                        </a:lnTo>
                        <a:lnTo>
                          <a:pt x="1132" y="1223"/>
                        </a:lnTo>
                        <a:lnTo>
                          <a:pt x="1150" y="1209"/>
                        </a:lnTo>
                        <a:lnTo>
                          <a:pt x="1167" y="1193"/>
                        </a:lnTo>
                        <a:lnTo>
                          <a:pt x="1183" y="1177"/>
                        </a:lnTo>
                        <a:lnTo>
                          <a:pt x="1199" y="1161"/>
                        </a:lnTo>
                        <a:lnTo>
                          <a:pt x="1214" y="1144"/>
                        </a:lnTo>
                        <a:lnTo>
                          <a:pt x="1229" y="1126"/>
                        </a:lnTo>
                        <a:lnTo>
                          <a:pt x="1242" y="1107"/>
                        </a:lnTo>
                        <a:lnTo>
                          <a:pt x="1256" y="1089"/>
                        </a:lnTo>
                        <a:lnTo>
                          <a:pt x="1269" y="1071"/>
                        </a:lnTo>
                        <a:lnTo>
                          <a:pt x="1281" y="1051"/>
                        </a:lnTo>
                        <a:lnTo>
                          <a:pt x="1294" y="1031"/>
                        </a:lnTo>
                        <a:lnTo>
                          <a:pt x="1305" y="1011"/>
                        </a:lnTo>
                        <a:lnTo>
                          <a:pt x="1314" y="990"/>
                        </a:lnTo>
                        <a:lnTo>
                          <a:pt x="1324" y="969"/>
                        </a:lnTo>
                        <a:lnTo>
                          <a:pt x="1334" y="948"/>
                        </a:lnTo>
                        <a:lnTo>
                          <a:pt x="1342" y="926"/>
                        </a:lnTo>
                        <a:lnTo>
                          <a:pt x="1350" y="904"/>
                        </a:lnTo>
                        <a:lnTo>
                          <a:pt x="1356" y="881"/>
                        </a:lnTo>
                        <a:lnTo>
                          <a:pt x="1362" y="859"/>
                        </a:lnTo>
                        <a:lnTo>
                          <a:pt x="1368" y="836"/>
                        </a:lnTo>
                        <a:lnTo>
                          <a:pt x="1372" y="811"/>
                        </a:lnTo>
                        <a:lnTo>
                          <a:pt x="1377" y="788"/>
                        </a:lnTo>
                        <a:lnTo>
                          <a:pt x="1379" y="764"/>
                        </a:lnTo>
                        <a:lnTo>
                          <a:pt x="1381" y="739"/>
                        </a:lnTo>
                        <a:lnTo>
                          <a:pt x="1383" y="715"/>
                        </a:lnTo>
                        <a:lnTo>
                          <a:pt x="1383" y="691"/>
                        </a:lnTo>
                        <a:lnTo>
                          <a:pt x="1383" y="691"/>
                        </a:lnTo>
                        <a:lnTo>
                          <a:pt x="1381" y="655"/>
                        </a:lnTo>
                        <a:lnTo>
                          <a:pt x="1379" y="620"/>
                        </a:lnTo>
                        <a:lnTo>
                          <a:pt x="1375" y="586"/>
                        </a:lnTo>
                        <a:lnTo>
                          <a:pt x="1369" y="552"/>
                        </a:lnTo>
                        <a:lnTo>
                          <a:pt x="1361" y="518"/>
                        </a:lnTo>
                        <a:lnTo>
                          <a:pt x="1352" y="485"/>
                        </a:lnTo>
                        <a:lnTo>
                          <a:pt x="1341" y="453"/>
                        </a:lnTo>
                        <a:lnTo>
                          <a:pt x="1328" y="421"/>
                        </a:lnTo>
                        <a:lnTo>
                          <a:pt x="1314" y="391"/>
                        </a:lnTo>
                        <a:lnTo>
                          <a:pt x="1300" y="362"/>
                        </a:lnTo>
                        <a:lnTo>
                          <a:pt x="1283" y="332"/>
                        </a:lnTo>
                        <a:lnTo>
                          <a:pt x="1264" y="304"/>
                        </a:lnTo>
                        <a:lnTo>
                          <a:pt x="1245" y="278"/>
                        </a:lnTo>
                        <a:lnTo>
                          <a:pt x="1224" y="251"/>
                        </a:lnTo>
                        <a:lnTo>
                          <a:pt x="1203" y="226"/>
                        </a:lnTo>
                        <a:lnTo>
                          <a:pt x="1180" y="202"/>
                        </a:lnTo>
                        <a:lnTo>
                          <a:pt x="1156" y="179"/>
                        </a:lnTo>
                        <a:lnTo>
                          <a:pt x="1132" y="157"/>
                        </a:lnTo>
                        <a:lnTo>
                          <a:pt x="1105" y="136"/>
                        </a:lnTo>
                        <a:lnTo>
                          <a:pt x="1078" y="118"/>
                        </a:lnTo>
                        <a:lnTo>
                          <a:pt x="1050" y="100"/>
                        </a:lnTo>
                        <a:lnTo>
                          <a:pt x="1021" y="83"/>
                        </a:lnTo>
                        <a:lnTo>
                          <a:pt x="991" y="68"/>
                        </a:lnTo>
                        <a:lnTo>
                          <a:pt x="960" y="53"/>
                        </a:lnTo>
                        <a:lnTo>
                          <a:pt x="929" y="41"/>
                        </a:lnTo>
                        <a:lnTo>
                          <a:pt x="896" y="30"/>
                        </a:lnTo>
                        <a:lnTo>
                          <a:pt x="864" y="20"/>
                        </a:lnTo>
                        <a:lnTo>
                          <a:pt x="831" y="13"/>
                        </a:lnTo>
                        <a:lnTo>
                          <a:pt x="797" y="7"/>
                        </a:lnTo>
                        <a:lnTo>
                          <a:pt x="761" y="3"/>
                        </a:lnTo>
                        <a:lnTo>
                          <a:pt x="727" y="0"/>
                        </a:lnTo>
                        <a:lnTo>
                          <a:pt x="691" y="0"/>
                        </a:lnTo>
                        <a:lnTo>
                          <a:pt x="691" y="0"/>
                        </a:lnTo>
                        <a:close/>
                        <a:moveTo>
                          <a:pt x="610" y="334"/>
                        </a:moveTo>
                        <a:lnTo>
                          <a:pt x="610" y="334"/>
                        </a:lnTo>
                        <a:lnTo>
                          <a:pt x="586" y="334"/>
                        </a:lnTo>
                        <a:lnTo>
                          <a:pt x="563" y="336"/>
                        </a:lnTo>
                        <a:lnTo>
                          <a:pt x="542" y="340"/>
                        </a:lnTo>
                        <a:lnTo>
                          <a:pt x="521" y="345"/>
                        </a:lnTo>
                        <a:lnTo>
                          <a:pt x="502" y="351"/>
                        </a:lnTo>
                        <a:lnTo>
                          <a:pt x="485" y="357"/>
                        </a:lnTo>
                        <a:lnTo>
                          <a:pt x="468" y="365"/>
                        </a:lnTo>
                        <a:lnTo>
                          <a:pt x="452" y="374"/>
                        </a:lnTo>
                        <a:lnTo>
                          <a:pt x="437" y="384"/>
                        </a:lnTo>
                        <a:lnTo>
                          <a:pt x="424" y="393"/>
                        </a:lnTo>
                        <a:lnTo>
                          <a:pt x="411" y="404"/>
                        </a:lnTo>
                        <a:lnTo>
                          <a:pt x="399" y="415"/>
                        </a:lnTo>
                        <a:lnTo>
                          <a:pt x="388" y="426"/>
                        </a:lnTo>
                        <a:lnTo>
                          <a:pt x="379" y="438"/>
                        </a:lnTo>
                        <a:lnTo>
                          <a:pt x="370" y="451"/>
                        </a:lnTo>
                        <a:lnTo>
                          <a:pt x="362" y="463"/>
                        </a:lnTo>
                        <a:lnTo>
                          <a:pt x="348" y="487"/>
                        </a:lnTo>
                        <a:lnTo>
                          <a:pt x="337" y="511"/>
                        </a:lnTo>
                        <a:lnTo>
                          <a:pt x="329" y="535"/>
                        </a:lnTo>
                        <a:lnTo>
                          <a:pt x="321" y="554"/>
                        </a:lnTo>
                        <a:lnTo>
                          <a:pt x="318" y="572"/>
                        </a:lnTo>
                        <a:lnTo>
                          <a:pt x="314" y="587"/>
                        </a:lnTo>
                        <a:lnTo>
                          <a:pt x="312" y="602"/>
                        </a:lnTo>
                        <a:lnTo>
                          <a:pt x="191" y="588"/>
                        </a:lnTo>
                        <a:lnTo>
                          <a:pt x="191" y="588"/>
                        </a:lnTo>
                        <a:lnTo>
                          <a:pt x="195" y="563"/>
                        </a:lnTo>
                        <a:lnTo>
                          <a:pt x="201" y="535"/>
                        </a:lnTo>
                        <a:lnTo>
                          <a:pt x="209" y="505"/>
                        </a:lnTo>
                        <a:lnTo>
                          <a:pt x="220" y="474"/>
                        </a:lnTo>
                        <a:lnTo>
                          <a:pt x="234" y="443"/>
                        </a:lnTo>
                        <a:lnTo>
                          <a:pt x="251" y="412"/>
                        </a:lnTo>
                        <a:lnTo>
                          <a:pt x="260" y="396"/>
                        </a:lnTo>
                        <a:lnTo>
                          <a:pt x="270" y="381"/>
                        </a:lnTo>
                        <a:lnTo>
                          <a:pt x="282" y="365"/>
                        </a:lnTo>
                        <a:lnTo>
                          <a:pt x="293" y="351"/>
                        </a:lnTo>
                        <a:lnTo>
                          <a:pt x="307" y="336"/>
                        </a:lnTo>
                        <a:lnTo>
                          <a:pt x="320" y="323"/>
                        </a:lnTo>
                        <a:lnTo>
                          <a:pt x="335" y="309"/>
                        </a:lnTo>
                        <a:lnTo>
                          <a:pt x="349" y="296"/>
                        </a:lnTo>
                        <a:lnTo>
                          <a:pt x="366" y="284"/>
                        </a:lnTo>
                        <a:lnTo>
                          <a:pt x="383" y="273"/>
                        </a:lnTo>
                        <a:lnTo>
                          <a:pt x="402" y="262"/>
                        </a:lnTo>
                        <a:lnTo>
                          <a:pt x="420" y="252"/>
                        </a:lnTo>
                        <a:lnTo>
                          <a:pt x="441" y="243"/>
                        </a:lnTo>
                        <a:lnTo>
                          <a:pt x="461" y="235"/>
                        </a:lnTo>
                        <a:lnTo>
                          <a:pt x="483" y="228"/>
                        </a:lnTo>
                        <a:lnTo>
                          <a:pt x="507" y="223"/>
                        </a:lnTo>
                        <a:lnTo>
                          <a:pt x="531" y="218"/>
                        </a:lnTo>
                        <a:lnTo>
                          <a:pt x="556" y="214"/>
                        </a:lnTo>
                        <a:lnTo>
                          <a:pt x="583" y="212"/>
                        </a:lnTo>
                        <a:lnTo>
                          <a:pt x="610" y="212"/>
                        </a:lnTo>
                        <a:lnTo>
                          <a:pt x="610" y="334"/>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sp>
              <p:nvSpPr>
                <p:cNvPr id="846" name="Google Shape;846;g5f09267a33_1_124"/>
                <p:cNvSpPr/>
                <p:nvPr/>
              </p:nvSpPr>
              <p:spPr>
                <a:xfrm flipH="1">
                  <a:off x="1622779" y="3725377"/>
                  <a:ext cx="204564" cy="209013"/>
                </a:xfrm>
                <a:custGeom>
                  <a:avLst/>
                  <a:gdLst/>
                  <a:ahLst/>
                  <a:cxnLst/>
                  <a:rect l="l" t="t" r="r" b="b"/>
                  <a:pathLst>
                    <a:path w="2138" h="2268" extrusionOk="0">
                      <a:moveTo>
                        <a:pt x="2101" y="1152"/>
                      </a:moveTo>
                      <a:lnTo>
                        <a:pt x="2101" y="1152"/>
                      </a:lnTo>
                      <a:lnTo>
                        <a:pt x="2066" y="1116"/>
                      </a:lnTo>
                      <a:lnTo>
                        <a:pt x="2029" y="1079"/>
                      </a:lnTo>
                      <a:lnTo>
                        <a:pt x="1956" y="1005"/>
                      </a:lnTo>
                      <a:lnTo>
                        <a:pt x="1924" y="971"/>
                      </a:lnTo>
                      <a:lnTo>
                        <a:pt x="1897" y="942"/>
                      </a:lnTo>
                      <a:lnTo>
                        <a:pt x="1886" y="928"/>
                      </a:lnTo>
                      <a:lnTo>
                        <a:pt x="1878" y="916"/>
                      </a:lnTo>
                      <a:lnTo>
                        <a:pt x="1872" y="906"/>
                      </a:lnTo>
                      <a:lnTo>
                        <a:pt x="1869" y="896"/>
                      </a:lnTo>
                      <a:lnTo>
                        <a:pt x="1869" y="896"/>
                      </a:lnTo>
                      <a:lnTo>
                        <a:pt x="1872" y="871"/>
                      </a:lnTo>
                      <a:lnTo>
                        <a:pt x="1873" y="847"/>
                      </a:lnTo>
                      <a:lnTo>
                        <a:pt x="1872" y="826"/>
                      </a:lnTo>
                      <a:lnTo>
                        <a:pt x="1870" y="806"/>
                      </a:lnTo>
                      <a:lnTo>
                        <a:pt x="1870" y="806"/>
                      </a:lnTo>
                      <a:lnTo>
                        <a:pt x="1872" y="788"/>
                      </a:lnTo>
                      <a:lnTo>
                        <a:pt x="1872" y="788"/>
                      </a:lnTo>
                      <a:lnTo>
                        <a:pt x="1870" y="747"/>
                      </a:lnTo>
                      <a:lnTo>
                        <a:pt x="1866" y="707"/>
                      </a:lnTo>
                      <a:lnTo>
                        <a:pt x="1861" y="669"/>
                      </a:lnTo>
                      <a:lnTo>
                        <a:pt x="1852" y="630"/>
                      </a:lnTo>
                      <a:lnTo>
                        <a:pt x="1842" y="591"/>
                      </a:lnTo>
                      <a:lnTo>
                        <a:pt x="1829" y="554"/>
                      </a:lnTo>
                      <a:lnTo>
                        <a:pt x="1814" y="517"/>
                      </a:lnTo>
                      <a:lnTo>
                        <a:pt x="1797" y="482"/>
                      </a:lnTo>
                      <a:lnTo>
                        <a:pt x="1778" y="446"/>
                      </a:lnTo>
                      <a:lnTo>
                        <a:pt x="1758" y="413"/>
                      </a:lnTo>
                      <a:lnTo>
                        <a:pt x="1736" y="380"/>
                      </a:lnTo>
                      <a:lnTo>
                        <a:pt x="1710" y="348"/>
                      </a:lnTo>
                      <a:lnTo>
                        <a:pt x="1685" y="317"/>
                      </a:lnTo>
                      <a:lnTo>
                        <a:pt x="1657" y="288"/>
                      </a:lnTo>
                      <a:lnTo>
                        <a:pt x="1628" y="258"/>
                      </a:lnTo>
                      <a:lnTo>
                        <a:pt x="1596" y="230"/>
                      </a:lnTo>
                      <a:lnTo>
                        <a:pt x="1564" y="205"/>
                      </a:lnTo>
                      <a:lnTo>
                        <a:pt x="1531" y="180"/>
                      </a:lnTo>
                      <a:lnTo>
                        <a:pt x="1495" y="157"/>
                      </a:lnTo>
                      <a:lnTo>
                        <a:pt x="1457" y="135"/>
                      </a:lnTo>
                      <a:lnTo>
                        <a:pt x="1420" y="115"/>
                      </a:lnTo>
                      <a:lnTo>
                        <a:pt x="1380" y="95"/>
                      </a:lnTo>
                      <a:lnTo>
                        <a:pt x="1340" y="77"/>
                      </a:lnTo>
                      <a:lnTo>
                        <a:pt x="1299" y="61"/>
                      </a:lnTo>
                      <a:lnTo>
                        <a:pt x="1256" y="48"/>
                      </a:lnTo>
                      <a:lnTo>
                        <a:pt x="1212" y="36"/>
                      </a:lnTo>
                      <a:lnTo>
                        <a:pt x="1168" y="25"/>
                      </a:lnTo>
                      <a:lnTo>
                        <a:pt x="1123" y="16"/>
                      </a:lnTo>
                      <a:lnTo>
                        <a:pt x="1076" y="9"/>
                      </a:lnTo>
                      <a:lnTo>
                        <a:pt x="1030" y="4"/>
                      </a:lnTo>
                      <a:lnTo>
                        <a:pt x="983" y="1"/>
                      </a:lnTo>
                      <a:lnTo>
                        <a:pt x="934" y="0"/>
                      </a:lnTo>
                      <a:lnTo>
                        <a:pt x="934" y="0"/>
                      </a:lnTo>
                      <a:lnTo>
                        <a:pt x="885" y="1"/>
                      </a:lnTo>
                      <a:lnTo>
                        <a:pt x="837" y="4"/>
                      </a:lnTo>
                      <a:lnTo>
                        <a:pt x="789" y="9"/>
                      </a:lnTo>
                      <a:lnTo>
                        <a:pt x="742" y="17"/>
                      </a:lnTo>
                      <a:lnTo>
                        <a:pt x="695" y="27"/>
                      </a:lnTo>
                      <a:lnTo>
                        <a:pt x="651" y="37"/>
                      </a:lnTo>
                      <a:lnTo>
                        <a:pt x="607" y="51"/>
                      </a:lnTo>
                      <a:lnTo>
                        <a:pt x="563" y="65"/>
                      </a:lnTo>
                      <a:lnTo>
                        <a:pt x="522" y="83"/>
                      </a:lnTo>
                      <a:lnTo>
                        <a:pt x="482" y="100"/>
                      </a:lnTo>
                      <a:lnTo>
                        <a:pt x="442" y="120"/>
                      </a:lnTo>
                      <a:lnTo>
                        <a:pt x="405" y="141"/>
                      </a:lnTo>
                      <a:lnTo>
                        <a:pt x="368" y="165"/>
                      </a:lnTo>
                      <a:lnTo>
                        <a:pt x="333" y="189"/>
                      </a:lnTo>
                      <a:lnTo>
                        <a:pt x="298" y="216"/>
                      </a:lnTo>
                      <a:lnTo>
                        <a:pt x="266" y="242"/>
                      </a:lnTo>
                      <a:lnTo>
                        <a:pt x="266" y="242"/>
                      </a:lnTo>
                      <a:lnTo>
                        <a:pt x="238" y="268"/>
                      </a:lnTo>
                      <a:lnTo>
                        <a:pt x="212" y="292"/>
                      </a:lnTo>
                      <a:lnTo>
                        <a:pt x="188" y="317"/>
                      </a:lnTo>
                      <a:lnTo>
                        <a:pt x="165" y="344"/>
                      </a:lnTo>
                      <a:lnTo>
                        <a:pt x="144" y="369"/>
                      </a:lnTo>
                      <a:lnTo>
                        <a:pt x="124" y="396"/>
                      </a:lnTo>
                      <a:lnTo>
                        <a:pt x="107" y="422"/>
                      </a:lnTo>
                      <a:lnTo>
                        <a:pt x="89" y="449"/>
                      </a:lnTo>
                      <a:lnTo>
                        <a:pt x="75" y="475"/>
                      </a:lnTo>
                      <a:lnTo>
                        <a:pt x="61" y="502"/>
                      </a:lnTo>
                      <a:lnTo>
                        <a:pt x="49" y="530"/>
                      </a:lnTo>
                      <a:lnTo>
                        <a:pt x="39" y="557"/>
                      </a:lnTo>
                      <a:lnTo>
                        <a:pt x="29" y="583"/>
                      </a:lnTo>
                      <a:lnTo>
                        <a:pt x="23" y="611"/>
                      </a:lnTo>
                      <a:lnTo>
                        <a:pt x="16" y="638"/>
                      </a:lnTo>
                      <a:lnTo>
                        <a:pt x="11" y="666"/>
                      </a:lnTo>
                      <a:lnTo>
                        <a:pt x="5" y="693"/>
                      </a:lnTo>
                      <a:lnTo>
                        <a:pt x="3" y="719"/>
                      </a:lnTo>
                      <a:lnTo>
                        <a:pt x="1" y="746"/>
                      </a:lnTo>
                      <a:lnTo>
                        <a:pt x="0" y="772"/>
                      </a:lnTo>
                      <a:lnTo>
                        <a:pt x="0" y="799"/>
                      </a:lnTo>
                      <a:lnTo>
                        <a:pt x="1" y="826"/>
                      </a:lnTo>
                      <a:lnTo>
                        <a:pt x="4" y="851"/>
                      </a:lnTo>
                      <a:lnTo>
                        <a:pt x="7" y="876"/>
                      </a:lnTo>
                      <a:lnTo>
                        <a:pt x="11" y="900"/>
                      </a:lnTo>
                      <a:lnTo>
                        <a:pt x="16" y="926"/>
                      </a:lnTo>
                      <a:lnTo>
                        <a:pt x="21" y="950"/>
                      </a:lnTo>
                      <a:lnTo>
                        <a:pt x="28" y="972"/>
                      </a:lnTo>
                      <a:lnTo>
                        <a:pt x="36" y="996"/>
                      </a:lnTo>
                      <a:lnTo>
                        <a:pt x="43" y="1017"/>
                      </a:lnTo>
                      <a:lnTo>
                        <a:pt x="52" y="1040"/>
                      </a:lnTo>
                      <a:lnTo>
                        <a:pt x="61" y="1061"/>
                      </a:lnTo>
                      <a:lnTo>
                        <a:pt x="61" y="1061"/>
                      </a:lnTo>
                      <a:lnTo>
                        <a:pt x="71" y="1083"/>
                      </a:lnTo>
                      <a:lnTo>
                        <a:pt x="81" y="1103"/>
                      </a:lnTo>
                      <a:lnTo>
                        <a:pt x="93" y="1123"/>
                      </a:lnTo>
                      <a:lnTo>
                        <a:pt x="105" y="1141"/>
                      </a:lnTo>
                      <a:lnTo>
                        <a:pt x="131" y="1177"/>
                      </a:lnTo>
                      <a:lnTo>
                        <a:pt x="159" y="1212"/>
                      </a:lnTo>
                      <a:lnTo>
                        <a:pt x="189" y="1245"/>
                      </a:lnTo>
                      <a:lnTo>
                        <a:pt x="220" y="1277"/>
                      </a:lnTo>
                      <a:lnTo>
                        <a:pt x="253" y="1308"/>
                      </a:lnTo>
                      <a:lnTo>
                        <a:pt x="286" y="1337"/>
                      </a:lnTo>
                      <a:lnTo>
                        <a:pt x="356" y="1400"/>
                      </a:lnTo>
                      <a:lnTo>
                        <a:pt x="390" y="1432"/>
                      </a:lnTo>
                      <a:lnTo>
                        <a:pt x="425" y="1465"/>
                      </a:lnTo>
                      <a:lnTo>
                        <a:pt x="460" y="1501"/>
                      </a:lnTo>
                      <a:lnTo>
                        <a:pt x="493" y="1538"/>
                      </a:lnTo>
                      <a:lnTo>
                        <a:pt x="526" y="1578"/>
                      </a:lnTo>
                      <a:lnTo>
                        <a:pt x="558" y="1622"/>
                      </a:lnTo>
                      <a:lnTo>
                        <a:pt x="558" y="1622"/>
                      </a:lnTo>
                      <a:lnTo>
                        <a:pt x="569" y="1639"/>
                      </a:lnTo>
                      <a:lnTo>
                        <a:pt x="578" y="1657"/>
                      </a:lnTo>
                      <a:lnTo>
                        <a:pt x="585" y="1675"/>
                      </a:lnTo>
                      <a:lnTo>
                        <a:pt x="591" y="1695"/>
                      </a:lnTo>
                      <a:lnTo>
                        <a:pt x="595" y="1715"/>
                      </a:lnTo>
                      <a:lnTo>
                        <a:pt x="598" y="1735"/>
                      </a:lnTo>
                      <a:lnTo>
                        <a:pt x="599" y="1757"/>
                      </a:lnTo>
                      <a:lnTo>
                        <a:pt x="598" y="1778"/>
                      </a:lnTo>
                      <a:lnTo>
                        <a:pt x="597" y="1801"/>
                      </a:lnTo>
                      <a:lnTo>
                        <a:pt x="595" y="1822"/>
                      </a:lnTo>
                      <a:lnTo>
                        <a:pt x="591" y="1844"/>
                      </a:lnTo>
                      <a:lnTo>
                        <a:pt x="586" y="1867"/>
                      </a:lnTo>
                      <a:lnTo>
                        <a:pt x="581" y="1890"/>
                      </a:lnTo>
                      <a:lnTo>
                        <a:pt x="574" y="1912"/>
                      </a:lnTo>
                      <a:lnTo>
                        <a:pt x="559" y="1958"/>
                      </a:lnTo>
                      <a:lnTo>
                        <a:pt x="542" y="2002"/>
                      </a:lnTo>
                      <a:lnTo>
                        <a:pt x="524" y="2046"/>
                      </a:lnTo>
                      <a:lnTo>
                        <a:pt x="504" y="2090"/>
                      </a:lnTo>
                      <a:lnTo>
                        <a:pt x="482" y="2129"/>
                      </a:lnTo>
                      <a:lnTo>
                        <a:pt x="441" y="2205"/>
                      </a:lnTo>
                      <a:lnTo>
                        <a:pt x="406" y="2268"/>
                      </a:lnTo>
                      <a:lnTo>
                        <a:pt x="1281" y="2268"/>
                      </a:lnTo>
                      <a:lnTo>
                        <a:pt x="1281" y="2268"/>
                      </a:lnTo>
                      <a:lnTo>
                        <a:pt x="1288" y="2244"/>
                      </a:lnTo>
                      <a:lnTo>
                        <a:pt x="1308" y="2185"/>
                      </a:lnTo>
                      <a:lnTo>
                        <a:pt x="1320" y="2148"/>
                      </a:lnTo>
                      <a:lnTo>
                        <a:pt x="1336" y="2110"/>
                      </a:lnTo>
                      <a:lnTo>
                        <a:pt x="1352" y="2070"/>
                      </a:lnTo>
                      <a:lnTo>
                        <a:pt x="1371" y="2032"/>
                      </a:lnTo>
                      <a:lnTo>
                        <a:pt x="1371" y="2032"/>
                      </a:lnTo>
                      <a:lnTo>
                        <a:pt x="1381" y="2014"/>
                      </a:lnTo>
                      <a:lnTo>
                        <a:pt x="1393" y="1998"/>
                      </a:lnTo>
                      <a:lnTo>
                        <a:pt x="1407" y="1983"/>
                      </a:lnTo>
                      <a:lnTo>
                        <a:pt x="1421" y="1972"/>
                      </a:lnTo>
                      <a:lnTo>
                        <a:pt x="1436" y="1963"/>
                      </a:lnTo>
                      <a:lnTo>
                        <a:pt x="1451" y="1955"/>
                      </a:lnTo>
                      <a:lnTo>
                        <a:pt x="1467" y="1948"/>
                      </a:lnTo>
                      <a:lnTo>
                        <a:pt x="1481" y="1944"/>
                      </a:lnTo>
                      <a:lnTo>
                        <a:pt x="1497" y="1942"/>
                      </a:lnTo>
                      <a:lnTo>
                        <a:pt x="1512" y="1940"/>
                      </a:lnTo>
                      <a:lnTo>
                        <a:pt x="1527" y="1939"/>
                      </a:lnTo>
                      <a:lnTo>
                        <a:pt x="1540" y="1939"/>
                      </a:lnTo>
                      <a:lnTo>
                        <a:pt x="1565" y="1943"/>
                      </a:lnTo>
                      <a:lnTo>
                        <a:pt x="1585" y="1947"/>
                      </a:lnTo>
                      <a:lnTo>
                        <a:pt x="1585" y="1947"/>
                      </a:lnTo>
                      <a:lnTo>
                        <a:pt x="1609" y="1954"/>
                      </a:lnTo>
                      <a:lnTo>
                        <a:pt x="1646" y="1960"/>
                      </a:lnTo>
                      <a:lnTo>
                        <a:pt x="1693" y="1967"/>
                      </a:lnTo>
                      <a:lnTo>
                        <a:pt x="1744" y="1971"/>
                      </a:lnTo>
                      <a:lnTo>
                        <a:pt x="1770" y="1972"/>
                      </a:lnTo>
                      <a:lnTo>
                        <a:pt x="1797" y="1974"/>
                      </a:lnTo>
                      <a:lnTo>
                        <a:pt x="1822" y="1972"/>
                      </a:lnTo>
                      <a:lnTo>
                        <a:pt x="1848" y="1971"/>
                      </a:lnTo>
                      <a:lnTo>
                        <a:pt x="1870" y="1967"/>
                      </a:lnTo>
                      <a:lnTo>
                        <a:pt x="1890" y="1963"/>
                      </a:lnTo>
                      <a:lnTo>
                        <a:pt x="1909" y="1956"/>
                      </a:lnTo>
                      <a:lnTo>
                        <a:pt x="1917" y="1951"/>
                      </a:lnTo>
                      <a:lnTo>
                        <a:pt x="1925" y="1947"/>
                      </a:lnTo>
                      <a:lnTo>
                        <a:pt x="1925" y="1947"/>
                      </a:lnTo>
                      <a:lnTo>
                        <a:pt x="1932" y="1942"/>
                      </a:lnTo>
                      <a:lnTo>
                        <a:pt x="1938" y="1935"/>
                      </a:lnTo>
                      <a:lnTo>
                        <a:pt x="1952" y="1920"/>
                      </a:lnTo>
                      <a:lnTo>
                        <a:pt x="1961" y="1904"/>
                      </a:lnTo>
                      <a:lnTo>
                        <a:pt x="1969" y="1887"/>
                      </a:lnTo>
                      <a:lnTo>
                        <a:pt x="1975" y="1868"/>
                      </a:lnTo>
                      <a:lnTo>
                        <a:pt x="1979" y="1850"/>
                      </a:lnTo>
                      <a:lnTo>
                        <a:pt x="1982" y="1830"/>
                      </a:lnTo>
                      <a:lnTo>
                        <a:pt x="1985" y="1810"/>
                      </a:lnTo>
                      <a:lnTo>
                        <a:pt x="1985" y="1791"/>
                      </a:lnTo>
                      <a:lnTo>
                        <a:pt x="1985" y="1771"/>
                      </a:lnTo>
                      <a:lnTo>
                        <a:pt x="1982" y="1738"/>
                      </a:lnTo>
                      <a:lnTo>
                        <a:pt x="1979" y="1710"/>
                      </a:lnTo>
                      <a:lnTo>
                        <a:pt x="1975" y="1691"/>
                      </a:lnTo>
                      <a:lnTo>
                        <a:pt x="1975" y="1691"/>
                      </a:lnTo>
                      <a:lnTo>
                        <a:pt x="1966" y="1653"/>
                      </a:lnTo>
                      <a:lnTo>
                        <a:pt x="1963" y="1637"/>
                      </a:lnTo>
                      <a:lnTo>
                        <a:pt x="1963" y="1630"/>
                      </a:lnTo>
                      <a:lnTo>
                        <a:pt x="1965" y="1626"/>
                      </a:lnTo>
                      <a:lnTo>
                        <a:pt x="1965" y="1626"/>
                      </a:lnTo>
                      <a:lnTo>
                        <a:pt x="1967" y="1623"/>
                      </a:lnTo>
                      <a:lnTo>
                        <a:pt x="1971" y="1621"/>
                      </a:lnTo>
                      <a:lnTo>
                        <a:pt x="1983" y="1617"/>
                      </a:lnTo>
                      <a:lnTo>
                        <a:pt x="1990" y="1613"/>
                      </a:lnTo>
                      <a:lnTo>
                        <a:pt x="1997" y="1607"/>
                      </a:lnTo>
                      <a:lnTo>
                        <a:pt x="2005" y="1599"/>
                      </a:lnTo>
                      <a:lnTo>
                        <a:pt x="2011" y="1589"/>
                      </a:lnTo>
                      <a:lnTo>
                        <a:pt x="2011" y="1589"/>
                      </a:lnTo>
                      <a:lnTo>
                        <a:pt x="2014" y="1582"/>
                      </a:lnTo>
                      <a:lnTo>
                        <a:pt x="2015" y="1575"/>
                      </a:lnTo>
                      <a:lnTo>
                        <a:pt x="2015" y="1569"/>
                      </a:lnTo>
                      <a:lnTo>
                        <a:pt x="2014" y="1562"/>
                      </a:lnTo>
                      <a:lnTo>
                        <a:pt x="2010" y="1549"/>
                      </a:lnTo>
                      <a:lnTo>
                        <a:pt x="2005" y="1538"/>
                      </a:lnTo>
                      <a:lnTo>
                        <a:pt x="1998" y="1529"/>
                      </a:lnTo>
                      <a:lnTo>
                        <a:pt x="1991" y="1521"/>
                      </a:lnTo>
                      <a:lnTo>
                        <a:pt x="1985" y="1514"/>
                      </a:lnTo>
                      <a:lnTo>
                        <a:pt x="1985" y="1514"/>
                      </a:lnTo>
                      <a:lnTo>
                        <a:pt x="2001" y="1504"/>
                      </a:lnTo>
                      <a:lnTo>
                        <a:pt x="2014" y="1494"/>
                      </a:lnTo>
                      <a:lnTo>
                        <a:pt x="2019" y="1489"/>
                      </a:lnTo>
                      <a:lnTo>
                        <a:pt x="2025" y="1484"/>
                      </a:lnTo>
                      <a:lnTo>
                        <a:pt x="2025" y="1484"/>
                      </a:lnTo>
                      <a:lnTo>
                        <a:pt x="2029" y="1477"/>
                      </a:lnTo>
                      <a:lnTo>
                        <a:pt x="2033" y="1470"/>
                      </a:lnTo>
                      <a:lnTo>
                        <a:pt x="2035" y="1462"/>
                      </a:lnTo>
                      <a:lnTo>
                        <a:pt x="2035" y="1454"/>
                      </a:lnTo>
                      <a:lnTo>
                        <a:pt x="2035" y="1446"/>
                      </a:lnTo>
                      <a:lnTo>
                        <a:pt x="2031" y="1437"/>
                      </a:lnTo>
                      <a:lnTo>
                        <a:pt x="2026" y="1428"/>
                      </a:lnTo>
                      <a:lnTo>
                        <a:pt x="2015" y="1418"/>
                      </a:lnTo>
                      <a:lnTo>
                        <a:pt x="2015" y="1418"/>
                      </a:lnTo>
                      <a:lnTo>
                        <a:pt x="2006" y="1409"/>
                      </a:lnTo>
                      <a:lnTo>
                        <a:pt x="1998" y="1398"/>
                      </a:lnTo>
                      <a:lnTo>
                        <a:pt x="1994" y="1388"/>
                      </a:lnTo>
                      <a:lnTo>
                        <a:pt x="1991" y="1378"/>
                      </a:lnTo>
                      <a:lnTo>
                        <a:pt x="1990" y="1368"/>
                      </a:lnTo>
                      <a:lnTo>
                        <a:pt x="1991" y="1358"/>
                      </a:lnTo>
                      <a:lnTo>
                        <a:pt x="1995" y="1350"/>
                      </a:lnTo>
                      <a:lnTo>
                        <a:pt x="2001" y="1342"/>
                      </a:lnTo>
                      <a:lnTo>
                        <a:pt x="2001" y="1342"/>
                      </a:lnTo>
                      <a:lnTo>
                        <a:pt x="2007" y="1336"/>
                      </a:lnTo>
                      <a:lnTo>
                        <a:pt x="2019" y="1328"/>
                      </a:lnTo>
                      <a:lnTo>
                        <a:pt x="2049" y="1308"/>
                      </a:lnTo>
                      <a:lnTo>
                        <a:pt x="2083" y="1285"/>
                      </a:lnTo>
                      <a:lnTo>
                        <a:pt x="2099" y="1273"/>
                      </a:lnTo>
                      <a:lnTo>
                        <a:pt x="2115" y="1261"/>
                      </a:lnTo>
                      <a:lnTo>
                        <a:pt x="2115" y="1261"/>
                      </a:lnTo>
                      <a:lnTo>
                        <a:pt x="2125" y="1252"/>
                      </a:lnTo>
                      <a:lnTo>
                        <a:pt x="2131" y="1241"/>
                      </a:lnTo>
                      <a:lnTo>
                        <a:pt x="2134" y="1236"/>
                      </a:lnTo>
                      <a:lnTo>
                        <a:pt x="2137" y="1231"/>
                      </a:lnTo>
                      <a:lnTo>
                        <a:pt x="2138" y="1224"/>
                      </a:lnTo>
                      <a:lnTo>
                        <a:pt x="2138" y="1219"/>
                      </a:lnTo>
                      <a:lnTo>
                        <a:pt x="2137" y="1212"/>
                      </a:lnTo>
                      <a:lnTo>
                        <a:pt x="2135" y="1205"/>
                      </a:lnTo>
                      <a:lnTo>
                        <a:pt x="2133" y="1197"/>
                      </a:lnTo>
                      <a:lnTo>
                        <a:pt x="2129" y="1189"/>
                      </a:lnTo>
                      <a:lnTo>
                        <a:pt x="2117" y="1172"/>
                      </a:lnTo>
                      <a:lnTo>
                        <a:pt x="2101" y="1152"/>
                      </a:lnTo>
                      <a:lnTo>
                        <a:pt x="2101" y="1152"/>
                      </a:lnTo>
                      <a:close/>
                      <a:moveTo>
                        <a:pt x="1713" y="834"/>
                      </a:moveTo>
                      <a:lnTo>
                        <a:pt x="1713" y="834"/>
                      </a:lnTo>
                      <a:lnTo>
                        <a:pt x="1709" y="864"/>
                      </a:lnTo>
                      <a:lnTo>
                        <a:pt x="1701" y="891"/>
                      </a:lnTo>
                      <a:lnTo>
                        <a:pt x="1692" y="914"/>
                      </a:lnTo>
                      <a:lnTo>
                        <a:pt x="1681" y="935"/>
                      </a:lnTo>
                      <a:lnTo>
                        <a:pt x="1668" y="955"/>
                      </a:lnTo>
                      <a:lnTo>
                        <a:pt x="1653" y="972"/>
                      </a:lnTo>
                      <a:lnTo>
                        <a:pt x="1637" y="990"/>
                      </a:lnTo>
                      <a:lnTo>
                        <a:pt x="1620" y="1007"/>
                      </a:lnTo>
                      <a:lnTo>
                        <a:pt x="1620" y="1007"/>
                      </a:lnTo>
                      <a:lnTo>
                        <a:pt x="1612" y="1013"/>
                      </a:lnTo>
                      <a:lnTo>
                        <a:pt x="1601" y="1021"/>
                      </a:lnTo>
                      <a:lnTo>
                        <a:pt x="1579" y="1036"/>
                      </a:lnTo>
                      <a:lnTo>
                        <a:pt x="1552" y="1048"/>
                      </a:lnTo>
                      <a:lnTo>
                        <a:pt x="1540" y="1053"/>
                      </a:lnTo>
                      <a:lnTo>
                        <a:pt x="1528" y="1056"/>
                      </a:lnTo>
                      <a:lnTo>
                        <a:pt x="1528" y="1056"/>
                      </a:lnTo>
                      <a:lnTo>
                        <a:pt x="1496" y="1064"/>
                      </a:lnTo>
                      <a:lnTo>
                        <a:pt x="1452" y="1072"/>
                      </a:lnTo>
                      <a:lnTo>
                        <a:pt x="1452" y="1072"/>
                      </a:lnTo>
                      <a:lnTo>
                        <a:pt x="1439" y="1073"/>
                      </a:lnTo>
                      <a:lnTo>
                        <a:pt x="1439" y="1073"/>
                      </a:lnTo>
                      <a:lnTo>
                        <a:pt x="1433" y="1075"/>
                      </a:lnTo>
                      <a:lnTo>
                        <a:pt x="1431" y="1077"/>
                      </a:lnTo>
                      <a:lnTo>
                        <a:pt x="1427" y="1081"/>
                      </a:lnTo>
                      <a:lnTo>
                        <a:pt x="1424" y="1085"/>
                      </a:lnTo>
                      <a:lnTo>
                        <a:pt x="1424" y="1085"/>
                      </a:lnTo>
                      <a:lnTo>
                        <a:pt x="1424" y="1096"/>
                      </a:lnTo>
                      <a:lnTo>
                        <a:pt x="1423" y="1120"/>
                      </a:lnTo>
                      <a:lnTo>
                        <a:pt x="1423" y="1120"/>
                      </a:lnTo>
                      <a:lnTo>
                        <a:pt x="1423" y="1136"/>
                      </a:lnTo>
                      <a:lnTo>
                        <a:pt x="1420" y="1153"/>
                      </a:lnTo>
                      <a:lnTo>
                        <a:pt x="1417" y="1175"/>
                      </a:lnTo>
                      <a:lnTo>
                        <a:pt x="1408" y="1200"/>
                      </a:lnTo>
                      <a:lnTo>
                        <a:pt x="1408" y="1200"/>
                      </a:lnTo>
                      <a:lnTo>
                        <a:pt x="1405" y="1211"/>
                      </a:lnTo>
                      <a:lnTo>
                        <a:pt x="1400" y="1221"/>
                      </a:lnTo>
                      <a:lnTo>
                        <a:pt x="1395" y="1232"/>
                      </a:lnTo>
                      <a:lnTo>
                        <a:pt x="1387" y="1243"/>
                      </a:lnTo>
                      <a:lnTo>
                        <a:pt x="1379" y="1255"/>
                      </a:lnTo>
                      <a:lnTo>
                        <a:pt x="1369" y="1265"/>
                      </a:lnTo>
                      <a:lnTo>
                        <a:pt x="1359" y="1276"/>
                      </a:lnTo>
                      <a:lnTo>
                        <a:pt x="1348" y="1286"/>
                      </a:lnTo>
                      <a:lnTo>
                        <a:pt x="1335" y="1296"/>
                      </a:lnTo>
                      <a:lnTo>
                        <a:pt x="1323" y="1305"/>
                      </a:lnTo>
                      <a:lnTo>
                        <a:pt x="1308" y="1314"/>
                      </a:lnTo>
                      <a:lnTo>
                        <a:pt x="1293" y="1322"/>
                      </a:lnTo>
                      <a:lnTo>
                        <a:pt x="1279" y="1330"/>
                      </a:lnTo>
                      <a:lnTo>
                        <a:pt x="1263" y="1336"/>
                      </a:lnTo>
                      <a:lnTo>
                        <a:pt x="1247" y="1341"/>
                      </a:lnTo>
                      <a:lnTo>
                        <a:pt x="1230" y="1346"/>
                      </a:lnTo>
                      <a:lnTo>
                        <a:pt x="1230" y="1346"/>
                      </a:lnTo>
                      <a:lnTo>
                        <a:pt x="1207" y="1350"/>
                      </a:lnTo>
                      <a:lnTo>
                        <a:pt x="1187" y="1352"/>
                      </a:lnTo>
                      <a:lnTo>
                        <a:pt x="1167" y="1350"/>
                      </a:lnTo>
                      <a:lnTo>
                        <a:pt x="1147" y="1348"/>
                      </a:lnTo>
                      <a:lnTo>
                        <a:pt x="1147" y="1348"/>
                      </a:lnTo>
                      <a:lnTo>
                        <a:pt x="1122" y="1342"/>
                      </a:lnTo>
                      <a:lnTo>
                        <a:pt x="1102" y="1340"/>
                      </a:lnTo>
                      <a:lnTo>
                        <a:pt x="1102" y="1340"/>
                      </a:lnTo>
                      <a:lnTo>
                        <a:pt x="1094" y="1340"/>
                      </a:lnTo>
                      <a:lnTo>
                        <a:pt x="1086" y="1341"/>
                      </a:lnTo>
                      <a:lnTo>
                        <a:pt x="1076" y="1342"/>
                      </a:lnTo>
                      <a:lnTo>
                        <a:pt x="1066" y="1345"/>
                      </a:lnTo>
                      <a:lnTo>
                        <a:pt x="1056" y="1349"/>
                      </a:lnTo>
                      <a:lnTo>
                        <a:pt x="1046" y="1353"/>
                      </a:lnTo>
                      <a:lnTo>
                        <a:pt x="1035" y="1358"/>
                      </a:lnTo>
                      <a:lnTo>
                        <a:pt x="1024" y="1365"/>
                      </a:lnTo>
                      <a:lnTo>
                        <a:pt x="1014" y="1373"/>
                      </a:lnTo>
                      <a:lnTo>
                        <a:pt x="1004" y="1382"/>
                      </a:lnTo>
                      <a:lnTo>
                        <a:pt x="994" y="1393"/>
                      </a:lnTo>
                      <a:lnTo>
                        <a:pt x="986" y="1405"/>
                      </a:lnTo>
                      <a:lnTo>
                        <a:pt x="976" y="1418"/>
                      </a:lnTo>
                      <a:lnTo>
                        <a:pt x="970" y="1432"/>
                      </a:lnTo>
                      <a:lnTo>
                        <a:pt x="963" y="1448"/>
                      </a:lnTo>
                      <a:lnTo>
                        <a:pt x="958" y="1465"/>
                      </a:lnTo>
                      <a:lnTo>
                        <a:pt x="958" y="1465"/>
                      </a:lnTo>
                      <a:lnTo>
                        <a:pt x="894" y="1468"/>
                      </a:lnTo>
                      <a:lnTo>
                        <a:pt x="837" y="1473"/>
                      </a:lnTo>
                      <a:lnTo>
                        <a:pt x="807" y="1476"/>
                      </a:lnTo>
                      <a:lnTo>
                        <a:pt x="779" y="1480"/>
                      </a:lnTo>
                      <a:lnTo>
                        <a:pt x="779" y="1480"/>
                      </a:lnTo>
                      <a:lnTo>
                        <a:pt x="774" y="1480"/>
                      </a:lnTo>
                      <a:lnTo>
                        <a:pt x="770" y="1480"/>
                      </a:lnTo>
                      <a:lnTo>
                        <a:pt x="761" y="1482"/>
                      </a:lnTo>
                      <a:lnTo>
                        <a:pt x="753" y="1486"/>
                      </a:lnTo>
                      <a:lnTo>
                        <a:pt x="742" y="1490"/>
                      </a:lnTo>
                      <a:lnTo>
                        <a:pt x="742" y="1490"/>
                      </a:lnTo>
                      <a:lnTo>
                        <a:pt x="727" y="1494"/>
                      </a:lnTo>
                      <a:lnTo>
                        <a:pt x="713" y="1496"/>
                      </a:lnTo>
                      <a:lnTo>
                        <a:pt x="693" y="1497"/>
                      </a:lnTo>
                      <a:lnTo>
                        <a:pt x="670" y="1497"/>
                      </a:lnTo>
                      <a:lnTo>
                        <a:pt x="670" y="1497"/>
                      </a:lnTo>
                      <a:lnTo>
                        <a:pt x="641" y="1494"/>
                      </a:lnTo>
                      <a:lnTo>
                        <a:pt x="613" y="1489"/>
                      </a:lnTo>
                      <a:lnTo>
                        <a:pt x="587" y="1481"/>
                      </a:lnTo>
                      <a:lnTo>
                        <a:pt x="563" y="1473"/>
                      </a:lnTo>
                      <a:lnTo>
                        <a:pt x="542" y="1461"/>
                      </a:lnTo>
                      <a:lnTo>
                        <a:pt x="522" y="1449"/>
                      </a:lnTo>
                      <a:lnTo>
                        <a:pt x="505" y="1434"/>
                      </a:lnTo>
                      <a:lnTo>
                        <a:pt x="490" y="1418"/>
                      </a:lnTo>
                      <a:lnTo>
                        <a:pt x="490" y="1418"/>
                      </a:lnTo>
                      <a:lnTo>
                        <a:pt x="481" y="1405"/>
                      </a:lnTo>
                      <a:lnTo>
                        <a:pt x="474" y="1393"/>
                      </a:lnTo>
                      <a:lnTo>
                        <a:pt x="472" y="1380"/>
                      </a:lnTo>
                      <a:lnTo>
                        <a:pt x="470" y="1368"/>
                      </a:lnTo>
                      <a:lnTo>
                        <a:pt x="470" y="1356"/>
                      </a:lnTo>
                      <a:lnTo>
                        <a:pt x="472" y="1344"/>
                      </a:lnTo>
                      <a:lnTo>
                        <a:pt x="474" y="1324"/>
                      </a:lnTo>
                      <a:lnTo>
                        <a:pt x="474" y="1324"/>
                      </a:lnTo>
                      <a:lnTo>
                        <a:pt x="476" y="1305"/>
                      </a:lnTo>
                      <a:lnTo>
                        <a:pt x="476" y="1305"/>
                      </a:lnTo>
                      <a:lnTo>
                        <a:pt x="437" y="1282"/>
                      </a:lnTo>
                      <a:lnTo>
                        <a:pt x="401" y="1257"/>
                      </a:lnTo>
                      <a:lnTo>
                        <a:pt x="401" y="1257"/>
                      </a:lnTo>
                      <a:lnTo>
                        <a:pt x="390" y="1257"/>
                      </a:lnTo>
                      <a:lnTo>
                        <a:pt x="381" y="1256"/>
                      </a:lnTo>
                      <a:lnTo>
                        <a:pt x="370" y="1253"/>
                      </a:lnTo>
                      <a:lnTo>
                        <a:pt x="361" y="1249"/>
                      </a:lnTo>
                      <a:lnTo>
                        <a:pt x="341" y="1240"/>
                      </a:lnTo>
                      <a:lnTo>
                        <a:pt x="321" y="1228"/>
                      </a:lnTo>
                      <a:lnTo>
                        <a:pt x="302" y="1212"/>
                      </a:lnTo>
                      <a:lnTo>
                        <a:pt x="284" y="1193"/>
                      </a:lnTo>
                      <a:lnTo>
                        <a:pt x="266" y="1171"/>
                      </a:lnTo>
                      <a:lnTo>
                        <a:pt x="252" y="1147"/>
                      </a:lnTo>
                      <a:lnTo>
                        <a:pt x="252" y="1147"/>
                      </a:lnTo>
                      <a:lnTo>
                        <a:pt x="234" y="1116"/>
                      </a:lnTo>
                      <a:lnTo>
                        <a:pt x="216" y="1084"/>
                      </a:lnTo>
                      <a:lnTo>
                        <a:pt x="196" y="1047"/>
                      </a:lnTo>
                      <a:lnTo>
                        <a:pt x="185" y="1027"/>
                      </a:lnTo>
                      <a:lnTo>
                        <a:pt x="176" y="1005"/>
                      </a:lnTo>
                      <a:lnTo>
                        <a:pt x="168" y="983"/>
                      </a:lnTo>
                      <a:lnTo>
                        <a:pt x="159" y="959"/>
                      </a:lnTo>
                      <a:lnTo>
                        <a:pt x="152" y="934"/>
                      </a:lnTo>
                      <a:lnTo>
                        <a:pt x="145" y="906"/>
                      </a:lnTo>
                      <a:lnTo>
                        <a:pt x="140" y="876"/>
                      </a:lnTo>
                      <a:lnTo>
                        <a:pt x="136" y="846"/>
                      </a:lnTo>
                      <a:lnTo>
                        <a:pt x="133" y="812"/>
                      </a:lnTo>
                      <a:lnTo>
                        <a:pt x="132" y="776"/>
                      </a:lnTo>
                      <a:lnTo>
                        <a:pt x="132" y="776"/>
                      </a:lnTo>
                      <a:lnTo>
                        <a:pt x="133" y="744"/>
                      </a:lnTo>
                      <a:lnTo>
                        <a:pt x="136" y="712"/>
                      </a:lnTo>
                      <a:lnTo>
                        <a:pt x="141" y="681"/>
                      </a:lnTo>
                      <a:lnTo>
                        <a:pt x="149" y="649"/>
                      </a:lnTo>
                      <a:lnTo>
                        <a:pt x="157" y="618"/>
                      </a:lnTo>
                      <a:lnTo>
                        <a:pt x="168" y="587"/>
                      </a:lnTo>
                      <a:lnTo>
                        <a:pt x="181" y="558"/>
                      </a:lnTo>
                      <a:lnTo>
                        <a:pt x="196" y="530"/>
                      </a:lnTo>
                      <a:lnTo>
                        <a:pt x="210" y="501"/>
                      </a:lnTo>
                      <a:lnTo>
                        <a:pt x="229" y="474"/>
                      </a:lnTo>
                      <a:lnTo>
                        <a:pt x="248" y="447"/>
                      </a:lnTo>
                      <a:lnTo>
                        <a:pt x="268" y="421"/>
                      </a:lnTo>
                      <a:lnTo>
                        <a:pt x="290" y="397"/>
                      </a:lnTo>
                      <a:lnTo>
                        <a:pt x="314" y="373"/>
                      </a:lnTo>
                      <a:lnTo>
                        <a:pt x="338" y="349"/>
                      </a:lnTo>
                      <a:lnTo>
                        <a:pt x="365" y="328"/>
                      </a:lnTo>
                      <a:lnTo>
                        <a:pt x="393" y="306"/>
                      </a:lnTo>
                      <a:lnTo>
                        <a:pt x="421" y="286"/>
                      </a:lnTo>
                      <a:lnTo>
                        <a:pt x="450" y="268"/>
                      </a:lnTo>
                      <a:lnTo>
                        <a:pt x="482" y="249"/>
                      </a:lnTo>
                      <a:lnTo>
                        <a:pt x="514" y="233"/>
                      </a:lnTo>
                      <a:lnTo>
                        <a:pt x="546" y="217"/>
                      </a:lnTo>
                      <a:lnTo>
                        <a:pt x="581" y="204"/>
                      </a:lnTo>
                      <a:lnTo>
                        <a:pt x="615" y="190"/>
                      </a:lnTo>
                      <a:lnTo>
                        <a:pt x="651" y="180"/>
                      </a:lnTo>
                      <a:lnTo>
                        <a:pt x="689" y="169"/>
                      </a:lnTo>
                      <a:lnTo>
                        <a:pt x="726" y="161"/>
                      </a:lnTo>
                      <a:lnTo>
                        <a:pt x="763" y="154"/>
                      </a:lnTo>
                      <a:lnTo>
                        <a:pt x="802" y="148"/>
                      </a:lnTo>
                      <a:lnTo>
                        <a:pt x="842" y="144"/>
                      </a:lnTo>
                      <a:lnTo>
                        <a:pt x="882" y="141"/>
                      </a:lnTo>
                      <a:lnTo>
                        <a:pt x="922" y="141"/>
                      </a:lnTo>
                      <a:lnTo>
                        <a:pt x="922" y="141"/>
                      </a:lnTo>
                      <a:lnTo>
                        <a:pt x="974" y="142"/>
                      </a:lnTo>
                      <a:lnTo>
                        <a:pt x="1023" y="146"/>
                      </a:lnTo>
                      <a:lnTo>
                        <a:pt x="1072" y="152"/>
                      </a:lnTo>
                      <a:lnTo>
                        <a:pt x="1120" y="161"/>
                      </a:lnTo>
                      <a:lnTo>
                        <a:pt x="1167" y="172"/>
                      </a:lnTo>
                      <a:lnTo>
                        <a:pt x="1214" y="185"/>
                      </a:lnTo>
                      <a:lnTo>
                        <a:pt x="1257" y="201"/>
                      </a:lnTo>
                      <a:lnTo>
                        <a:pt x="1300" y="218"/>
                      </a:lnTo>
                      <a:lnTo>
                        <a:pt x="1341" y="238"/>
                      </a:lnTo>
                      <a:lnTo>
                        <a:pt x="1381" y="260"/>
                      </a:lnTo>
                      <a:lnTo>
                        <a:pt x="1420" y="284"/>
                      </a:lnTo>
                      <a:lnTo>
                        <a:pt x="1456" y="309"/>
                      </a:lnTo>
                      <a:lnTo>
                        <a:pt x="1489" y="336"/>
                      </a:lnTo>
                      <a:lnTo>
                        <a:pt x="1521" y="364"/>
                      </a:lnTo>
                      <a:lnTo>
                        <a:pt x="1552" y="394"/>
                      </a:lnTo>
                      <a:lnTo>
                        <a:pt x="1580" y="425"/>
                      </a:lnTo>
                      <a:lnTo>
                        <a:pt x="1580" y="425"/>
                      </a:lnTo>
                      <a:lnTo>
                        <a:pt x="1600" y="447"/>
                      </a:lnTo>
                      <a:lnTo>
                        <a:pt x="1621" y="474"/>
                      </a:lnTo>
                      <a:lnTo>
                        <a:pt x="1640" y="501"/>
                      </a:lnTo>
                      <a:lnTo>
                        <a:pt x="1658" y="526"/>
                      </a:lnTo>
                      <a:lnTo>
                        <a:pt x="1658" y="526"/>
                      </a:lnTo>
                      <a:lnTo>
                        <a:pt x="1670" y="546"/>
                      </a:lnTo>
                      <a:lnTo>
                        <a:pt x="1681" y="566"/>
                      </a:lnTo>
                      <a:lnTo>
                        <a:pt x="1690" y="585"/>
                      </a:lnTo>
                      <a:lnTo>
                        <a:pt x="1698" y="605"/>
                      </a:lnTo>
                      <a:lnTo>
                        <a:pt x="1705" y="625"/>
                      </a:lnTo>
                      <a:lnTo>
                        <a:pt x="1710" y="643"/>
                      </a:lnTo>
                      <a:lnTo>
                        <a:pt x="1714" y="662"/>
                      </a:lnTo>
                      <a:lnTo>
                        <a:pt x="1717" y="682"/>
                      </a:lnTo>
                      <a:lnTo>
                        <a:pt x="1720" y="701"/>
                      </a:lnTo>
                      <a:lnTo>
                        <a:pt x="1720" y="719"/>
                      </a:lnTo>
                      <a:lnTo>
                        <a:pt x="1720" y="758"/>
                      </a:lnTo>
                      <a:lnTo>
                        <a:pt x="1717" y="795"/>
                      </a:lnTo>
                      <a:lnTo>
                        <a:pt x="1713" y="834"/>
                      </a:lnTo>
                      <a:lnTo>
                        <a:pt x="1713" y="834"/>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sp>
            <p:nvSpPr>
              <p:cNvPr id="847" name="Google Shape;847;g5f09267a33_1_124"/>
              <p:cNvSpPr/>
              <p:nvPr/>
            </p:nvSpPr>
            <p:spPr>
              <a:xfrm>
                <a:off x="2363425" y="3395992"/>
                <a:ext cx="782100" cy="715200"/>
              </a:xfrm>
              <a:prstGeom prst="ellipse">
                <a:avLst/>
              </a:prstGeom>
              <a:solidFill>
                <a:srgbClr val="FFFFFF"/>
              </a:solidFill>
              <a:ln w="127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nvGrpSpPr>
              <p:cNvPr id="848" name="Google Shape;848;g5f09267a33_1_124"/>
              <p:cNvGrpSpPr/>
              <p:nvPr/>
            </p:nvGrpSpPr>
            <p:grpSpPr>
              <a:xfrm>
                <a:off x="2453755" y="3559412"/>
                <a:ext cx="580114" cy="433936"/>
                <a:chOff x="1364" y="486"/>
                <a:chExt cx="3032" cy="2268"/>
              </a:xfrm>
            </p:grpSpPr>
            <p:sp>
              <p:nvSpPr>
                <p:cNvPr id="849" name="Google Shape;849;g5f09267a33_1_124"/>
                <p:cNvSpPr/>
                <p:nvPr/>
              </p:nvSpPr>
              <p:spPr>
                <a:xfrm>
                  <a:off x="2819" y="486"/>
                  <a:ext cx="1577" cy="1335"/>
                </a:xfrm>
                <a:custGeom>
                  <a:avLst/>
                  <a:gdLst/>
                  <a:ahLst/>
                  <a:cxnLst/>
                  <a:rect l="l" t="t" r="r" b="b"/>
                  <a:pathLst>
                    <a:path w="1577" h="1335" extrusionOk="0">
                      <a:moveTo>
                        <a:pt x="1577" y="0"/>
                      </a:moveTo>
                      <a:lnTo>
                        <a:pt x="0" y="0"/>
                      </a:lnTo>
                      <a:lnTo>
                        <a:pt x="1" y="789"/>
                      </a:lnTo>
                      <a:lnTo>
                        <a:pt x="1" y="789"/>
                      </a:lnTo>
                      <a:lnTo>
                        <a:pt x="1" y="802"/>
                      </a:lnTo>
                      <a:lnTo>
                        <a:pt x="2" y="816"/>
                      </a:lnTo>
                      <a:lnTo>
                        <a:pt x="4" y="829"/>
                      </a:lnTo>
                      <a:lnTo>
                        <a:pt x="8" y="842"/>
                      </a:lnTo>
                      <a:lnTo>
                        <a:pt x="11" y="856"/>
                      </a:lnTo>
                      <a:lnTo>
                        <a:pt x="16" y="869"/>
                      </a:lnTo>
                      <a:lnTo>
                        <a:pt x="20" y="883"/>
                      </a:lnTo>
                      <a:lnTo>
                        <a:pt x="27" y="895"/>
                      </a:lnTo>
                      <a:lnTo>
                        <a:pt x="41" y="921"/>
                      </a:lnTo>
                      <a:lnTo>
                        <a:pt x="56" y="946"/>
                      </a:lnTo>
                      <a:lnTo>
                        <a:pt x="75" y="970"/>
                      </a:lnTo>
                      <a:lnTo>
                        <a:pt x="95" y="993"/>
                      </a:lnTo>
                      <a:lnTo>
                        <a:pt x="118" y="1014"/>
                      </a:lnTo>
                      <a:lnTo>
                        <a:pt x="141" y="1034"/>
                      </a:lnTo>
                      <a:lnTo>
                        <a:pt x="166" y="1050"/>
                      </a:lnTo>
                      <a:lnTo>
                        <a:pt x="179" y="1057"/>
                      </a:lnTo>
                      <a:lnTo>
                        <a:pt x="192" y="1064"/>
                      </a:lnTo>
                      <a:lnTo>
                        <a:pt x="206" y="1071"/>
                      </a:lnTo>
                      <a:lnTo>
                        <a:pt x="220" y="1076"/>
                      </a:lnTo>
                      <a:lnTo>
                        <a:pt x="233" y="1081"/>
                      </a:lnTo>
                      <a:lnTo>
                        <a:pt x="247" y="1085"/>
                      </a:lnTo>
                      <a:lnTo>
                        <a:pt x="262" y="1088"/>
                      </a:lnTo>
                      <a:lnTo>
                        <a:pt x="275" y="1090"/>
                      </a:lnTo>
                      <a:lnTo>
                        <a:pt x="289" y="1091"/>
                      </a:lnTo>
                      <a:lnTo>
                        <a:pt x="303" y="1093"/>
                      </a:lnTo>
                      <a:lnTo>
                        <a:pt x="971" y="1093"/>
                      </a:lnTo>
                      <a:lnTo>
                        <a:pt x="1214" y="1335"/>
                      </a:lnTo>
                      <a:lnTo>
                        <a:pt x="1335" y="1335"/>
                      </a:lnTo>
                      <a:lnTo>
                        <a:pt x="1335" y="1093"/>
                      </a:lnTo>
                      <a:lnTo>
                        <a:pt x="1577" y="1091"/>
                      </a:lnTo>
                      <a:lnTo>
                        <a:pt x="1577" y="0"/>
                      </a:lnTo>
                      <a:close/>
                      <a:moveTo>
                        <a:pt x="424" y="642"/>
                      </a:moveTo>
                      <a:lnTo>
                        <a:pt x="424" y="642"/>
                      </a:lnTo>
                      <a:lnTo>
                        <a:pt x="415" y="642"/>
                      </a:lnTo>
                      <a:lnTo>
                        <a:pt x="404" y="639"/>
                      </a:lnTo>
                      <a:lnTo>
                        <a:pt x="395" y="637"/>
                      </a:lnTo>
                      <a:lnTo>
                        <a:pt x="387" y="635"/>
                      </a:lnTo>
                      <a:lnTo>
                        <a:pt x="379" y="630"/>
                      </a:lnTo>
                      <a:lnTo>
                        <a:pt x="371" y="626"/>
                      </a:lnTo>
                      <a:lnTo>
                        <a:pt x="365" y="620"/>
                      </a:lnTo>
                      <a:lnTo>
                        <a:pt x="358" y="614"/>
                      </a:lnTo>
                      <a:lnTo>
                        <a:pt x="351" y="608"/>
                      </a:lnTo>
                      <a:lnTo>
                        <a:pt x="347" y="601"/>
                      </a:lnTo>
                      <a:lnTo>
                        <a:pt x="342" y="593"/>
                      </a:lnTo>
                      <a:lnTo>
                        <a:pt x="337" y="585"/>
                      </a:lnTo>
                      <a:lnTo>
                        <a:pt x="334" y="576"/>
                      </a:lnTo>
                      <a:lnTo>
                        <a:pt x="332" y="567"/>
                      </a:lnTo>
                      <a:lnTo>
                        <a:pt x="331" y="558"/>
                      </a:lnTo>
                      <a:lnTo>
                        <a:pt x="331" y="549"/>
                      </a:lnTo>
                      <a:lnTo>
                        <a:pt x="331" y="549"/>
                      </a:lnTo>
                      <a:lnTo>
                        <a:pt x="331" y="538"/>
                      </a:lnTo>
                      <a:lnTo>
                        <a:pt x="332" y="529"/>
                      </a:lnTo>
                      <a:lnTo>
                        <a:pt x="334" y="520"/>
                      </a:lnTo>
                      <a:lnTo>
                        <a:pt x="337" y="512"/>
                      </a:lnTo>
                      <a:lnTo>
                        <a:pt x="342" y="504"/>
                      </a:lnTo>
                      <a:lnTo>
                        <a:pt x="347" y="496"/>
                      </a:lnTo>
                      <a:lnTo>
                        <a:pt x="351" y="489"/>
                      </a:lnTo>
                      <a:lnTo>
                        <a:pt x="358" y="483"/>
                      </a:lnTo>
                      <a:lnTo>
                        <a:pt x="365" y="476"/>
                      </a:lnTo>
                      <a:lnTo>
                        <a:pt x="371" y="472"/>
                      </a:lnTo>
                      <a:lnTo>
                        <a:pt x="379" y="466"/>
                      </a:lnTo>
                      <a:lnTo>
                        <a:pt x="387" y="462"/>
                      </a:lnTo>
                      <a:lnTo>
                        <a:pt x="395" y="459"/>
                      </a:lnTo>
                      <a:lnTo>
                        <a:pt x="404" y="457"/>
                      </a:lnTo>
                      <a:lnTo>
                        <a:pt x="415" y="456"/>
                      </a:lnTo>
                      <a:lnTo>
                        <a:pt x="424" y="455"/>
                      </a:lnTo>
                      <a:lnTo>
                        <a:pt x="424" y="455"/>
                      </a:lnTo>
                      <a:lnTo>
                        <a:pt x="433" y="456"/>
                      </a:lnTo>
                      <a:lnTo>
                        <a:pt x="443" y="457"/>
                      </a:lnTo>
                      <a:lnTo>
                        <a:pt x="451" y="459"/>
                      </a:lnTo>
                      <a:lnTo>
                        <a:pt x="460" y="462"/>
                      </a:lnTo>
                      <a:lnTo>
                        <a:pt x="468" y="466"/>
                      </a:lnTo>
                      <a:lnTo>
                        <a:pt x="476" y="472"/>
                      </a:lnTo>
                      <a:lnTo>
                        <a:pt x="482" y="476"/>
                      </a:lnTo>
                      <a:lnTo>
                        <a:pt x="489" y="483"/>
                      </a:lnTo>
                      <a:lnTo>
                        <a:pt x="495" y="489"/>
                      </a:lnTo>
                      <a:lnTo>
                        <a:pt x="501" y="496"/>
                      </a:lnTo>
                      <a:lnTo>
                        <a:pt x="505" y="504"/>
                      </a:lnTo>
                      <a:lnTo>
                        <a:pt x="510" y="512"/>
                      </a:lnTo>
                      <a:lnTo>
                        <a:pt x="512" y="520"/>
                      </a:lnTo>
                      <a:lnTo>
                        <a:pt x="514" y="529"/>
                      </a:lnTo>
                      <a:lnTo>
                        <a:pt x="516" y="538"/>
                      </a:lnTo>
                      <a:lnTo>
                        <a:pt x="516" y="549"/>
                      </a:lnTo>
                      <a:lnTo>
                        <a:pt x="516" y="549"/>
                      </a:lnTo>
                      <a:lnTo>
                        <a:pt x="516" y="558"/>
                      </a:lnTo>
                      <a:lnTo>
                        <a:pt x="514" y="567"/>
                      </a:lnTo>
                      <a:lnTo>
                        <a:pt x="512" y="576"/>
                      </a:lnTo>
                      <a:lnTo>
                        <a:pt x="510" y="585"/>
                      </a:lnTo>
                      <a:lnTo>
                        <a:pt x="505" y="593"/>
                      </a:lnTo>
                      <a:lnTo>
                        <a:pt x="501" y="601"/>
                      </a:lnTo>
                      <a:lnTo>
                        <a:pt x="495" y="608"/>
                      </a:lnTo>
                      <a:lnTo>
                        <a:pt x="489" y="614"/>
                      </a:lnTo>
                      <a:lnTo>
                        <a:pt x="482" y="620"/>
                      </a:lnTo>
                      <a:lnTo>
                        <a:pt x="476" y="626"/>
                      </a:lnTo>
                      <a:lnTo>
                        <a:pt x="468" y="630"/>
                      </a:lnTo>
                      <a:lnTo>
                        <a:pt x="460" y="635"/>
                      </a:lnTo>
                      <a:lnTo>
                        <a:pt x="451" y="637"/>
                      </a:lnTo>
                      <a:lnTo>
                        <a:pt x="443" y="639"/>
                      </a:lnTo>
                      <a:lnTo>
                        <a:pt x="433" y="642"/>
                      </a:lnTo>
                      <a:lnTo>
                        <a:pt x="424" y="642"/>
                      </a:lnTo>
                      <a:lnTo>
                        <a:pt x="424" y="642"/>
                      </a:lnTo>
                      <a:close/>
                      <a:moveTo>
                        <a:pt x="786" y="642"/>
                      </a:moveTo>
                      <a:lnTo>
                        <a:pt x="786" y="642"/>
                      </a:lnTo>
                      <a:lnTo>
                        <a:pt x="777" y="642"/>
                      </a:lnTo>
                      <a:lnTo>
                        <a:pt x="768" y="639"/>
                      </a:lnTo>
                      <a:lnTo>
                        <a:pt x="759" y="637"/>
                      </a:lnTo>
                      <a:lnTo>
                        <a:pt x="750" y="635"/>
                      </a:lnTo>
                      <a:lnTo>
                        <a:pt x="742" y="630"/>
                      </a:lnTo>
                      <a:lnTo>
                        <a:pt x="734" y="626"/>
                      </a:lnTo>
                      <a:lnTo>
                        <a:pt x="727" y="620"/>
                      </a:lnTo>
                      <a:lnTo>
                        <a:pt x="720" y="614"/>
                      </a:lnTo>
                      <a:lnTo>
                        <a:pt x="715" y="608"/>
                      </a:lnTo>
                      <a:lnTo>
                        <a:pt x="709" y="601"/>
                      </a:lnTo>
                      <a:lnTo>
                        <a:pt x="705" y="593"/>
                      </a:lnTo>
                      <a:lnTo>
                        <a:pt x="700" y="585"/>
                      </a:lnTo>
                      <a:lnTo>
                        <a:pt x="698" y="576"/>
                      </a:lnTo>
                      <a:lnTo>
                        <a:pt x="695" y="567"/>
                      </a:lnTo>
                      <a:lnTo>
                        <a:pt x="693" y="558"/>
                      </a:lnTo>
                      <a:lnTo>
                        <a:pt x="693" y="549"/>
                      </a:lnTo>
                      <a:lnTo>
                        <a:pt x="693" y="549"/>
                      </a:lnTo>
                      <a:lnTo>
                        <a:pt x="693" y="538"/>
                      </a:lnTo>
                      <a:lnTo>
                        <a:pt x="695" y="529"/>
                      </a:lnTo>
                      <a:lnTo>
                        <a:pt x="698" y="520"/>
                      </a:lnTo>
                      <a:lnTo>
                        <a:pt x="700" y="512"/>
                      </a:lnTo>
                      <a:lnTo>
                        <a:pt x="705" y="504"/>
                      </a:lnTo>
                      <a:lnTo>
                        <a:pt x="709" y="496"/>
                      </a:lnTo>
                      <a:lnTo>
                        <a:pt x="715" y="489"/>
                      </a:lnTo>
                      <a:lnTo>
                        <a:pt x="720" y="483"/>
                      </a:lnTo>
                      <a:lnTo>
                        <a:pt x="727" y="476"/>
                      </a:lnTo>
                      <a:lnTo>
                        <a:pt x="734" y="472"/>
                      </a:lnTo>
                      <a:lnTo>
                        <a:pt x="742" y="466"/>
                      </a:lnTo>
                      <a:lnTo>
                        <a:pt x="750" y="462"/>
                      </a:lnTo>
                      <a:lnTo>
                        <a:pt x="759" y="459"/>
                      </a:lnTo>
                      <a:lnTo>
                        <a:pt x="768" y="457"/>
                      </a:lnTo>
                      <a:lnTo>
                        <a:pt x="777" y="456"/>
                      </a:lnTo>
                      <a:lnTo>
                        <a:pt x="786" y="455"/>
                      </a:lnTo>
                      <a:lnTo>
                        <a:pt x="786" y="455"/>
                      </a:lnTo>
                      <a:lnTo>
                        <a:pt x="796" y="456"/>
                      </a:lnTo>
                      <a:lnTo>
                        <a:pt x="805" y="457"/>
                      </a:lnTo>
                      <a:lnTo>
                        <a:pt x="814" y="459"/>
                      </a:lnTo>
                      <a:lnTo>
                        <a:pt x="822" y="462"/>
                      </a:lnTo>
                      <a:lnTo>
                        <a:pt x="830" y="466"/>
                      </a:lnTo>
                      <a:lnTo>
                        <a:pt x="838" y="472"/>
                      </a:lnTo>
                      <a:lnTo>
                        <a:pt x="845" y="476"/>
                      </a:lnTo>
                      <a:lnTo>
                        <a:pt x="852" y="483"/>
                      </a:lnTo>
                      <a:lnTo>
                        <a:pt x="859" y="489"/>
                      </a:lnTo>
                      <a:lnTo>
                        <a:pt x="863" y="496"/>
                      </a:lnTo>
                      <a:lnTo>
                        <a:pt x="868" y="504"/>
                      </a:lnTo>
                      <a:lnTo>
                        <a:pt x="872" y="512"/>
                      </a:lnTo>
                      <a:lnTo>
                        <a:pt x="876" y="520"/>
                      </a:lnTo>
                      <a:lnTo>
                        <a:pt x="878" y="529"/>
                      </a:lnTo>
                      <a:lnTo>
                        <a:pt x="879" y="538"/>
                      </a:lnTo>
                      <a:lnTo>
                        <a:pt x="879" y="549"/>
                      </a:lnTo>
                      <a:lnTo>
                        <a:pt x="879" y="549"/>
                      </a:lnTo>
                      <a:lnTo>
                        <a:pt x="879" y="558"/>
                      </a:lnTo>
                      <a:lnTo>
                        <a:pt x="878" y="567"/>
                      </a:lnTo>
                      <a:lnTo>
                        <a:pt x="876" y="576"/>
                      </a:lnTo>
                      <a:lnTo>
                        <a:pt x="872" y="585"/>
                      </a:lnTo>
                      <a:lnTo>
                        <a:pt x="868" y="593"/>
                      </a:lnTo>
                      <a:lnTo>
                        <a:pt x="863" y="601"/>
                      </a:lnTo>
                      <a:lnTo>
                        <a:pt x="859" y="608"/>
                      </a:lnTo>
                      <a:lnTo>
                        <a:pt x="852" y="614"/>
                      </a:lnTo>
                      <a:lnTo>
                        <a:pt x="845" y="620"/>
                      </a:lnTo>
                      <a:lnTo>
                        <a:pt x="838" y="626"/>
                      </a:lnTo>
                      <a:lnTo>
                        <a:pt x="830" y="630"/>
                      </a:lnTo>
                      <a:lnTo>
                        <a:pt x="822" y="635"/>
                      </a:lnTo>
                      <a:lnTo>
                        <a:pt x="814" y="637"/>
                      </a:lnTo>
                      <a:lnTo>
                        <a:pt x="805" y="639"/>
                      </a:lnTo>
                      <a:lnTo>
                        <a:pt x="796" y="642"/>
                      </a:lnTo>
                      <a:lnTo>
                        <a:pt x="786" y="642"/>
                      </a:lnTo>
                      <a:lnTo>
                        <a:pt x="786" y="642"/>
                      </a:lnTo>
                      <a:close/>
                      <a:moveTo>
                        <a:pt x="1151" y="642"/>
                      </a:moveTo>
                      <a:lnTo>
                        <a:pt x="1151" y="642"/>
                      </a:lnTo>
                      <a:lnTo>
                        <a:pt x="1141" y="642"/>
                      </a:lnTo>
                      <a:lnTo>
                        <a:pt x="1132" y="639"/>
                      </a:lnTo>
                      <a:lnTo>
                        <a:pt x="1123" y="637"/>
                      </a:lnTo>
                      <a:lnTo>
                        <a:pt x="1115" y="635"/>
                      </a:lnTo>
                      <a:lnTo>
                        <a:pt x="1106" y="630"/>
                      </a:lnTo>
                      <a:lnTo>
                        <a:pt x="1099" y="626"/>
                      </a:lnTo>
                      <a:lnTo>
                        <a:pt x="1091" y="620"/>
                      </a:lnTo>
                      <a:lnTo>
                        <a:pt x="1084" y="614"/>
                      </a:lnTo>
                      <a:lnTo>
                        <a:pt x="1078" y="608"/>
                      </a:lnTo>
                      <a:lnTo>
                        <a:pt x="1073" y="601"/>
                      </a:lnTo>
                      <a:lnTo>
                        <a:pt x="1068" y="593"/>
                      </a:lnTo>
                      <a:lnTo>
                        <a:pt x="1065" y="585"/>
                      </a:lnTo>
                      <a:lnTo>
                        <a:pt x="1061" y="576"/>
                      </a:lnTo>
                      <a:lnTo>
                        <a:pt x="1059" y="567"/>
                      </a:lnTo>
                      <a:lnTo>
                        <a:pt x="1058" y="558"/>
                      </a:lnTo>
                      <a:lnTo>
                        <a:pt x="1057" y="549"/>
                      </a:lnTo>
                      <a:lnTo>
                        <a:pt x="1057" y="549"/>
                      </a:lnTo>
                      <a:lnTo>
                        <a:pt x="1058" y="538"/>
                      </a:lnTo>
                      <a:lnTo>
                        <a:pt x="1059" y="529"/>
                      </a:lnTo>
                      <a:lnTo>
                        <a:pt x="1061" y="520"/>
                      </a:lnTo>
                      <a:lnTo>
                        <a:pt x="1065" y="512"/>
                      </a:lnTo>
                      <a:lnTo>
                        <a:pt x="1068" y="504"/>
                      </a:lnTo>
                      <a:lnTo>
                        <a:pt x="1073" y="496"/>
                      </a:lnTo>
                      <a:lnTo>
                        <a:pt x="1078" y="489"/>
                      </a:lnTo>
                      <a:lnTo>
                        <a:pt x="1084" y="483"/>
                      </a:lnTo>
                      <a:lnTo>
                        <a:pt x="1091" y="476"/>
                      </a:lnTo>
                      <a:lnTo>
                        <a:pt x="1099" y="472"/>
                      </a:lnTo>
                      <a:lnTo>
                        <a:pt x="1106" y="466"/>
                      </a:lnTo>
                      <a:lnTo>
                        <a:pt x="1115" y="462"/>
                      </a:lnTo>
                      <a:lnTo>
                        <a:pt x="1123" y="459"/>
                      </a:lnTo>
                      <a:lnTo>
                        <a:pt x="1132" y="457"/>
                      </a:lnTo>
                      <a:lnTo>
                        <a:pt x="1141" y="456"/>
                      </a:lnTo>
                      <a:lnTo>
                        <a:pt x="1151" y="455"/>
                      </a:lnTo>
                      <a:lnTo>
                        <a:pt x="1151" y="455"/>
                      </a:lnTo>
                      <a:lnTo>
                        <a:pt x="1160" y="456"/>
                      </a:lnTo>
                      <a:lnTo>
                        <a:pt x="1169" y="457"/>
                      </a:lnTo>
                      <a:lnTo>
                        <a:pt x="1178" y="459"/>
                      </a:lnTo>
                      <a:lnTo>
                        <a:pt x="1187" y="462"/>
                      </a:lnTo>
                      <a:lnTo>
                        <a:pt x="1195" y="466"/>
                      </a:lnTo>
                      <a:lnTo>
                        <a:pt x="1203" y="472"/>
                      </a:lnTo>
                      <a:lnTo>
                        <a:pt x="1210" y="476"/>
                      </a:lnTo>
                      <a:lnTo>
                        <a:pt x="1217" y="483"/>
                      </a:lnTo>
                      <a:lnTo>
                        <a:pt x="1222" y="489"/>
                      </a:lnTo>
                      <a:lnTo>
                        <a:pt x="1228" y="496"/>
                      </a:lnTo>
                      <a:lnTo>
                        <a:pt x="1233" y="504"/>
                      </a:lnTo>
                      <a:lnTo>
                        <a:pt x="1236" y="512"/>
                      </a:lnTo>
                      <a:lnTo>
                        <a:pt x="1239" y="520"/>
                      </a:lnTo>
                      <a:lnTo>
                        <a:pt x="1242" y="529"/>
                      </a:lnTo>
                      <a:lnTo>
                        <a:pt x="1243" y="538"/>
                      </a:lnTo>
                      <a:lnTo>
                        <a:pt x="1244" y="549"/>
                      </a:lnTo>
                      <a:lnTo>
                        <a:pt x="1244" y="549"/>
                      </a:lnTo>
                      <a:lnTo>
                        <a:pt x="1243" y="558"/>
                      </a:lnTo>
                      <a:lnTo>
                        <a:pt x="1242" y="567"/>
                      </a:lnTo>
                      <a:lnTo>
                        <a:pt x="1239" y="576"/>
                      </a:lnTo>
                      <a:lnTo>
                        <a:pt x="1236" y="585"/>
                      </a:lnTo>
                      <a:lnTo>
                        <a:pt x="1233" y="593"/>
                      </a:lnTo>
                      <a:lnTo>
                        <a:pt x="1228" y="601"/>
                      </a:lnTo>
                      <a:lnTo>
                        <a:pt x="1222" y="608"/>
                      </a:lnTo>
                      <a:lnTo>
                        <a:pt x="1217" y="614"/>
                      </a:lnTo>
                      <a:lnTo>
                        <a:pt x="1210" y="620"/>
                      </a:lnTo>
                      <a:lnTo>
                        <a:pt x="1203" y="626"/>
                      </a:lnTo>
                      <a:lnTo>
                        <a:pt x="1195" y="630"/>
                      </a:lnTo>
                      <a:lnTo>
                        <a:pt x="1187" y="635"/>
                      </a:lnTo>
                      <a:lnTo>
                        <a:pt x="1178" y="637"/>
                      </a:lnTo>
                      <a:lnTo>
                        <a:pt x="1169" y="639"/>
                      </a:lnTo>
                      <a:lnTo>
                        <a:pt x="1160" y="642"/>
                      </a:lnTo>
                      <a:lnTo>
                        <a:pt x="1151" y="642"/>
                      </a:lnTo>
                      <a:lnTo>
                        <a:pt x="1151" y="642"/>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50" name="Google Shape;850;g5f09267a33_1_124"/>
                <p:cNvSpPr/>
                <p:nvPr/>
              </p:nvSpPr>
              <p:spPr>
                <a:xfrm>
                  <a:off x="1364" y="1094"/>
                  <a:ext cx="1941" cy="1660"/>
                </a:xfrm>
                <a:custGeom>
                  <a:avLst/>
                  <a:gdLst/>
                  <a:ahLst/>
                  <a:cxnLst/>
                  <a:rect l="l" t="t" r="r" b="b"/>
                  <a:pathLst>
                    <a:path w="1941" h="1660" extrusionOk="0">
                      <a:moveTo>
                        <a:pt x="1320" y="189"/>
                      </a:moveTo>
                      <a:lnTo>
                        <a:pt x="1320" y="0"/>
                      </a:lnTo>
                      <a:lnTo>
                        <a:pt x="0" y="0"/>
                      </a:lnTo>
                      <a:lnTo>
                        <a:pt x="0" y="1332"/>
                      </a:lnTo>
                      <a:lnTo>
                        <a:pt x="242" y="1332"/>
                      </a:lnTo>
                      <a:lnTo>
                        <a:pt x="242" y="1660"/>
                      </a:lnTo>
                      <a:lnTo>
                        <a:pt x="401" y="1660"/>
                      </a:lnTo>
                      <a:lnTo>
                        <a:pt x="729" y="1332"/>
                      </a:lnTo>
                      <a:lnTo>
                        <a:pt x="1577" y="1332"/>
                      </a:lnTo>
                      <a:lnTo>
                        <a:pt x="1577" y="1332"/>
                      </a:lnTo>
                      <a:lnTo>
                        <a:pt x="1594" y="1331"/>
                      </a:lnTo>
                      <a:lnTo>
                        <a:pt x="1611" y="1330"/>
                      </a:lnTo>
                      <a:lnTo>
                        <a:pt x="1628" y="1328"/>
                      </a:lnTo>
                      <a:lnTo>
                        <a:pt x="1644" y="1325"/>
                      </a:lnTo>
                      <a:lnTo>
                        <a:pt x="1661" y="1320"/>
                      </a:lnTo>
                      <a:lnTo>
                        <a:pt x="1677" y="1314"/>
                      </a:lnTo>
                      <a:lnTo>
                        <a:pt x="1694" y="1309"/>
                      </a:lnTo>
                      <a:lnTo>
                        <a:pt x="1710" y="1301"/>
                      </a:lnTo>
                      <a:lnTo>
                        <a:pt x="1726" y="1293"/>
                      </a:lnTo>
                      <a:lnTo>
                        <a:pt x="1741" y="1285"/>
                      </a:lnTo>
                      <a:lnTo>
                        <a:pt x="1756" y="1276"/>
                      </a:lnTo>
                      <a:lnTo>
                        <a:pt x="1771" y="1266"/>
                      </a:lnTo>
                      <a:lnTo>
                        <a:pt x="1786" y="1254"/>
                      </a:lnTo>
                      <a:lnTo>
                        <a:pt x="1799" y="1243"/>
                      </a:lnTo>
                      <a:lnTo>
                        <a:pt x="1813" y="1232"/>
                      </a:lnTo>
                      <a:lnTo>
                        <a:pt x="1826" y="1219"/>
                      </a:lnTo>
                      <a:lnTo>
                        <a:pt x="1839" y="1205"/>
                      </a:lnTo>
                      <a:lnTo>
                        <a:pt x="1851" y="1192"/>
                      </a:lnTo>
                      <a:lnTo>
                        <a:pt x="1863" y="1178"/>
                      </a:lnTo>
                      <a:lnTo>
                        <a:pt x="1873" y="1164"/>
                      </a:lnTo>
                      <a:lnTo>
                        <a:pt x="1883" y="1149"/>
                      </a:lnTo>
                      <a:lnTo>
                        <a:pt x="1892" y="1134"/>
                      </a:lnTo>
                      <a:lnTo>
                        <a:pt x="1901" y="1118"/>
                      </a:lnTo>
                      <a:lnTo>
                        <a:pt x="1909" y="1102"/>
                      </a:lnTo>
                      <a:lnTo>
                        <a:pt x="1916" y="1086"/>
                      </a:lnTo>
                      <a:lnTo>
                        <a:pt x="1923" y="1071"/>
                      </a:lnTo>
                      <a:lnTo>
                        <a:pt x="1928" y="1054"/>
                      </a:lnTo>
                      <a:lnTo>
                        <a:pt x="1933" y="1037"/>
                      </a:lnTo>
                      <a:lnTo>
                        <a:pt x="1936" y="1020"/>
                      </a:lnTo>
                      <a:lnTo>
                        <a:pt x="1939" y="1003"/>
                      </a:lnTo>
                      <a:lnTo>
                        <a:pt x="1941" y="986"/>
                      </a:lnTo>
                      <a:lnTo>
                        <a:pt x="1941" y="969"/>
                      </a:lnTo>
                      <a:lnTo>
                        <a:pt x="1941" y="621"/>
                      </a:lnTo>
                      <a:lnTo>
                        <a:pt x="1751" y="621"/>
                      </a:lnTo>
                      <a:lnTo>
                        <a:pt x="1751" y="621"/>
                      </a:lnTo>
                      <a:lnTo>
                        <a:pt x="1729" y="621"/>
                      </a:lnTo>
                      <a:lnTo>
                        <a:pt x="1709" y="618"/>
                      </a:lnTo>
                      <a:lnTo>
                        <a:pt x="1688" y="615"/>
                      </a:lnTo>
                      <a:lnTo>
                        <a:pt x="1667" y="612"/>
                      </a:lnTo>
                      <a:lnTo>
                        <a:pt x="1647" y="606"/>
                      </a:lnTo>
                      <a:lnTo>
                        <a:pt x="1627" y="600"/>
                      </a:lnTo>
                      <a:lnTo>
                        <a:pt x="1608" y="593"/>
                      </a:lnTo>
                      <a:lnTo>
                        <a:pt x="1587" y="586"/>
                      </a:lnTo>
                      <a:lnTo>
                        <a:pt x="1569" y="576"/>
                      </a:lnTo>
                      <a:lnTo>
                        <a:pt x="1550" y="566"/>
                      </a:lnTo>
                      <a:lnTo>
                        <a:pt x="1533" y="555"/>
                      </a:lnTo>
                      <a:lnTo>
                        <a:pt x="1515" y="544"/>
                      </a:lnTo>
                      <a:lnTo>
                        <a:pt x="1498" y="531"/>
                      </a:lnTo>
                      <a:lnTo>
                        <a:pt x="1482" y="519"/>
                      </a:lnTo>
                      <a:lnTo>
                        <a:pt x="1466" y="504"/>
                      </a:lnTo>
                      <a:lnTo>
                        <a:pt x="1450" y="489"/>
                      </a:lnTo>
                      <a:lnTo>
                        <a:pt x="1436" y="474"/>
                      </a:lnTo>
                      <a:lnTo>
                        <a:pt x="1422" y="459"/>
                      </a:lnTo>
                      <a:lnTo>
                        <a:pt x="1408" y="442"/>
                      </a:lnTo>
                      <a:lnTo>
                        <a:pt x="1396" y="425"/>
                      </a:lnTo>
                      <a:lnTo>
                        <a:pt x="1385" y="408"/>
                      </a:lnTo>
                      <a:lnTo>
                        <a:pt x="1374" y="389"/>
                      </a:lnTo>
                      <a:lnTo>
                        <a:pt x="1364" y="371"/>
                      </a:lnTo>
                      <a:lnTo>
                        <a:pt x="1355" y="352"/>
                      </a:lnTo>
                      <a:lnTo>
                        <a:pt x="1347" y="333"/>
                      </a:lnTo>
                      <a:lnTo>
                        <a:pt x="1340" y="312"/>
                      </a:lnTo>
                      <a:lnTo>
                        <a:pt x="1334" y="293"/>
                      </a:lnTo>
                      <a:lnTo>
                        <a:pt x="1329" y="273"/>
                      </a:lnTo>
                      <a:lnTo>
                        <a:pt x="1325" y="252"/>
                      </a:lnTo>
                      <a:lnTo>
                        <a:pt x="1322" y="231"/>
                      </a:lnTo>
                      <a:lnTo>
                        <a:pt x="1320" y="210"/>
                      </a:lnTo>
                      <a:lnTo>
                        <a:pt x="1320" y="189"/>
                      </a:lnTo>
                      <a:lnTo>
                        <a:pt x="1320" y="189"/>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sp>
            <p:nvSpPr>
              <p:cNvPr id="851" name="Google Shape;851;g5f09267a33_1_124"/>
              <p:cNvSpPr/>
              <p:nvPr/>
            </p:nvSpPr>
            <p:spPr>
              <a:xfrm>
                <a:off x="4460415" y="3410973"/>
                <a:ext cx="782100" cy="715200"/>
              </a:xfrm>
              <a:prstGeom prst="ellipse">
                <a:avLst/>
              </a:prstGeom>
              <a:solidFill>
                <a:srgbClr val="FFFFFF"/>
              </a:solidFill>
              <a:ln w="127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nvGrpSpPr>
              <p:cNvPr id="852" name="Google Shape;852;g5f09267a33_1_124"/>
              <p:cNvGrpSpPr/>
              <p:nvPr/>
            </p:nvGrpSpPr>
            <p:grpSpPr>
              <a:xfrm>
                <a:off x="4816525" y="3563664"/>
                <a:ext cx="435375" cy="388667"/>
                <a:chOff x="1719" y="486"/>
                <a:chExt cx="2321" cy="2072"/>
              </a:xfrm>
            </p:grpSpPr>
            <p:sp>
              <p:nvSpPr>
                <p:cNvPr id="853" name="Google Shape;853;g5f09267a33_1_124"/>
                <p:cNvSpPr/>
                <p:nvPr/>
              </p:nvSpPr>
              <p:spPr>
                <a:xfrm>
                  <a:off x="3520" y="486"/>
                  <a:ext cx="520" cy="518"/>
                </a:xfrm>
                <a:custGeom>
                  <a:avLst/>
                  <a:gdLst/>
                  <a:ahLst/>
                  <a:cxnLst/>
                  <a:rect l="l" t="t" r="r" b="b"/>
                  <a:pathLst>
                    <a:path w="520" h="518" extrusionOk="0">
                      <a:moveTo>
                        <a:pt x="3" y="0"/>
                      </a:moveTo>
                      <a:lnTo>
                        <a:pt x="2" y="0"/>
                      </a:lnTo>
                      <a:lnTo>
                        <a:pt x="0" y="518"/>
                      </a:lnTo>
                      <a:lnTo>
                        <a:pt x="520" y="518"/>
                      </a:lnTo>
                      <a:lnTo>
                        <a:pt x="3"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54" name="Google Shape;854;g5f09267a33_1_124"/>
                <p:cNvSpPr/>
                <p:nvPr/>
              </p:nvSpPr>
              <p:spPr>
                <a:xfrm>
                  <a:off x="1719" y="2264"/>
                  <a:ext cx="327" cy="294"/>
                </a:xfrm>
                <a:custGeom>
                  <a:avLst/>
                  <a:gdLst/>
                  <a:ahLst/>
                  <a:cxnLst/>
                  <a:rect l="l" t="t" r="r" b="b"/>
                  <a:pathLst>
                    <a:path w="327" h="294" extrusionOk="0">
                      <a:moveTo>
                        <a:pt x="0" y="189"/>
                      </a:moveTo>
                      <a:lnTo>
                        <a:pt x="81" y="294"/>
                      </a:lnTo>
                      <a:lnTo>
                        <a:pt x="327" y="101"/>
                      </a:lnTo>
                      <a:lnTo>
                        <a:pt x="327" y="101"/>
                      </a:lnTo>
                      <a:lnTo>
                        <a:pt x="303" y="78"/>
                      </a:lnTo>
                      <a:lnTo>
                        <a:pt x="281" y="53"/>
                      </a:lnTo>
                      <a:lnTo>
                        <a:pt x="260" y="28"/>
                      </a:lnTo>
                      <a:lnTo>
                        <a:pt x="241" y="0"/>
                      </a:lnTo>
                      <a:lnTo>
                        <a:pt x="0" y="189"/>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sp>
            <p:nvSpPr>
              <p:cNvPr id="855" name="Google Shape;855;g5f09267a33_1_124"/>
              <p:cNvSpPr/>
              <p:nvPr/>
            </p:nvSpPr>
            <p:spPr>
              <a:xfrm>
                <a:off x="5511230" y="3395992"/>
                <a:ext cx="782100" cy="715200"/>
              </a:xfrm>
              <a:prstGeom prst="ellipse">
                <a:avLst/>
              </a:prstGeom>
              <a:solidFill>
                <a:srgbClr val="FFFFFF"/>
              </a:solidFill>
              <a:ln w="127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nvGrpSpPr>
              <p:cNvPr id="856" name="Google Shape;856;g5f09267a33_1_124"/>
              <p:cNvGrpSpPr/>
              <p:nvPr/>
            </p:nvGrpSpPr>
            <p:grpSpPr>
              <a:xfrm>
                <a:off x="5713198" y="3512114"/>
                <a:ext cx="356840" cy="488576"/>
                <a:chOff x="1978" y="284"/>
                <a:chExt cx="1804" cy="2470"/>
              </a:xfrm>
            </p:grpSpPr>
            <p:sp>
              <p:nvSpPr>
                <p:cNvPr id="857" name="Google Shape;857;g5f09267a33_1_124"/>
                <p:cNvSpPr/>
                <p:nvPr/>
              </p:nvSpPr>
              <p:spPr>
                <a:xfrm>
                  <a:off x="2215" y="486"/>
                  <a:ext cx="956" cy="270"/>
                </a:xfrm>
                <a:custGeom>
                  <a:avLst/>
                  <a:gdLst/>
                  <a:ahLst/>
                  <a:cxnLst/>
                  <a:rect l="l" t="t" r="r" b="b"/>
                  <a:pathLst>
                    <a:path w="956" h="270" extrusionOk="0">
                      <a:moveTo>
                        <a:pt x="847" y="270"/>
                      </a:moveTo>
                      <a:lnTo>
                        <a:pt x="956" y="112"/>
                      </a:lnTo>
                      <a:lnTo>
                        <a:pt x="678" y="112"/>
                      </a:lnTo>
                      <a:lnTo>
                        <a:pt x="649" y="0"/>
                      </a:lnTo>
                      <a:lnTo>
                        <a:pt x="281" y="0"/>
                      </a:lnTo>
                      <a:lnTo>
                        <a:pt x="253" y="112"/>
                      </a:lnTo>
                      <a:lnTo>
                        <a:pt x="0" y="112"/>
                      </a:lnTo>
                      <a:lnTo>
                        <a:pt x="105" y="270"/>
                      </a:lnTo>
                      <a:lnTo>
                        <a:pt x="847" y="27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58" name="Google Shape;858;g5f09267a33_1_124"/>
                <p:cNvSpPr/>
                <p:nvPr/>
              </p:nvSpPr>
              <p:spPr>
                <a:xfrm>
                  <a:off x="1978" y="284"/>
                  <a:ext cx="1755" cy="2247"/>
                </a:xfrm>
                <a:custGeom>
                  <a:avLst/>
                  <a:gdLst/>
                  <a:ahLst/>
                  <a:cxnLst/>
                  <a:rect l="l" t="t" r="r" b="b"/>
                  <a:pathLst>
                    <a:path w="1450" h="1933" extrusionOk="0">
                      <a:moveTo>
                        <a:pt x="1450" y="1334"/>
                      </a:moveTo>
                      <a:lnTo>
                        <a:pt x="1450" y="0"/>
                      </a:lnTo>
                      <a:lnTo>
                        <a:pt x="1330" y="0"/>
                      </a:lnTo>
                      <a:lnTo>
                        <a:pt x="1142" y="271"/>
                      </a:lnTo>
                      <a:lnTo>
                        <a:pt x="281" y="271"/>
                      </a:lnTo>
                      <a:lnTo>
                        <a:pt x="103" y="0"/>
                      </a:lnTo>
                      <a:lnTo>
                        <a:pt x="0" y="0"/>
                      </a:lnTo>
                      <a:lnTo>
                        <a:pt x="0" y="1933"/>
                      </a:lnTo>
                      <a:lnTo>
                        <a:pt x="1002" y="1933"/>
                      </a:lnTo>
                      <a:lnTo>
                        <a:pt x="1002" y="1933"/>
                      </a:lnTo>
                      <a:lnTo>
                        <a:pt x="994" y="1902"/>
                      </a:lnTo>
                      <a:lnTo>
                        <a:pt x="987" y="1869"/>
                      </a:lnTo>
                      <a:lnTo>
                        <a:pt x="984" y="1835"/>
                      </a:lnTo>
                      <a:lnTo>
                        <a:pt x="982" y="1802"/>
                      </a:lnTo>
                      <a:lnTo>
                        <a:pt x="982" y="1802"/>
                      </a:lnTo>
                      <a:lnTo>
                        <a:pt x="982" y="1778"/>
                      </a:lnTo>
                      <a:lnTo>
                        <a:pt x="985" y="1754"/>
                      </a:lnTo>
                      <a:lnTo>
                        <a:pt x="988" y="1731"/>
                      </a:lnTo>
                      <a:lnTo>
                        <a:pt x="992" y="1707"/>
                      </a:lnTo>
                      <a:lnTo>
                        <a:pt x="997" y="1684"/>
                      </a:lnTo>
                      <a:lnTo>
                        <a:pt x="1004" y="1663"/>
                      </a:lnTo>
                      <a:lnTo>
                        <a:pt x="1011" y="1641"/>
                      </a:lnTo>
                      <a:lnTo>
                        <a:pt x="1019" y="1619"/>
                      </a:lnTo>
                      <a:lnTo>
                        <a:pt x="1029" y="1600"/>
                      </a:lnTo>
                      <a:lnTo>
                        <a:pt x="1039" y="1578"/>
                      </a:lnTo>
                      <a:lnTo>
                        <a:pt x="1050" y="1560"/>
                      </a:lnTo>
                      <a:lnTo>
                        <a:pt x="1062" y="1540"/>
                      </a:lnTo>
                      <a:lnTo>
                        <a:pt x="1076" y="1522"/>
                      </a:lnTo>
                      <a:lnTo>
                        <a:pt x="1090" y="1505"/>
                      </a:lnTo>
                      <a:lnTo>
                        <a:pt x="1104" y="1488"/>
                      </a:lnTo>
                      <a:lnTo>
                        <a:pt x="1119" y="1471"/>
                      </a:lnTo>
                      <a:lnTo>
                        <a:pt x="1135" y="1456"/>
                      </a:lnTo>
                      <a:lnTo>
                        <a:pt x="1152" y="1441"/>
                      </a:lnTo>
                      <a:lnTo>
                        <a:pt x="1170" y="1427"/>
                      </a:lnTo>
                      <a:lnTo>
                        <a:pt x="1189" y="1415"/>
                      </a:lnTo>
                      <a:lnTo>
                        <a:pt x="1207" y="1402"/>
                      </a:lnTo>
                      <a:lnTo>
                        <a:pt x="1227" y="1391"/>
                      </a:lnTo>
                      <a:lnTo>
                        <a:pt x="1246" y="1381"/>
                      </a:lnTo>
                      <a:lnTo>
                        <a:pt x="1268" y="1371"/>
                      </a:lnTo>
                      <a:lnTo>
                        <a:pt x="1289" y="1362"/>
                      </a:lnTo>
                      <a:lnTo>
                        <a:pt x="1310" y="1355"/>
                      </a:lnTo>
                      <a:lnTo>
                        <a:pt x="1333" y="1350"/>
                      </a:lnTo>
                      <a:lnTo>
                        <a:pt x="1355" y="1344"/>
                      </a:lnTo>
                      <a:lnTo>
                        <a:pt x="1378" y="1340"/>
                      </a:lnTo>
                      <a:lnTo>
                        <a:pt x="1402" y="1337"/>
                      </a:lnTo>
                      <a:lnTo>
                        <a:pt x="1426" y="1336"/>
                      </a:lnTo>
                      <a:lnTo>
                        <a:pt x="1450" y="1334"/>
                      </a:lnTo>
                      <a:lnTo>
                        <a:pt x="1450" y="1334"/>
                      </a:lnTo>
                      <a:close/>
                      <a:moveTo>
                        <a:pt x="282" y="508"/>
                      </a:moveTo>
                      <a:lnTo>
                        <a:pt x="1141" y="508"/>
                      </a:lnTo>
                      <a:lnTo>
                        <a:pt x="1141" y="598"/>
                      </a:lnTo>
                      <a:lnTo>
                        <a:pt x="282" y="598"/>
                      </a:lnTo>
                      <a:lnTo>
                        <a:pt x="282" y="508"/>
                      </a:lnTo>
                      <a:close/>
                      <a:moveTo>
                        <a:pt x="282" y="734"/>
                      </a:moveTo>
                      <a:lnTo>
                        <a:pt x="1141" y="734"/>
                      </a:lnTo>
                      <a:lnTo>
                        <a:pt x="1141" y="824"/>
                      </a:lnTo>
                      <a:lnTo>
                        <a:pt x="282" y="824"/>
                      </a:lnTo>
                      <a:lnTo>
                        <a:pt x="282" y="734"/>
                      </a:lnTo>
                      <a:close/>
                      <a:moveTo>
                        <a:pt x="282" y="960"/>
                      </a:moveTo>
                      <a:lnTo>
                        <a:pt x="1141" y="960"/>
                      </a:lnTo>
                      <a:lnTo>
                        <a:pt x="1141" y="1049"/>
                      </a:lnTo>
                      <a:lnTo>
                        <a:pt x="282" y="1049"/>
                      </a:lnTo>
                      <a:lnTo>
                        <a:pt x="282" y="960"/>
                      </a:lnTo>
                      <a:close/>
                      <a:moveTo>
                        <a:pt x="282" y="1184"/>
                      </a:moveTo>
                      <a:lnTo>
                        <a:pt x="1141" y="1184"/>
                      </a:lnTo>
                      <a:lnTo>
                        <a:pt x="1141" y="1275"/>
                      </a:lnTo>
                      <a:lnTo>
                        <a:pt x="282" y="1275"/>
                      </a:lnTo>
                      <a:lnTo>
                        <a:pt x="282" y="1184"/>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59" name="Google Shape;859;g5f09267a33_1_124"/>
                <p:cNvSpPr/>
                <p:nvPr/>
              </p:nvSpPr>
              <p:spPr>
                <a:xfrm>
                  <a:off x="3073" y="2045"/>
                  <a:ext cx="709" cy="709"/>
                </a:xfrm>
                <a:custGeom>
                  <a:avLst/>
                  <a:gdLst/>
                  <a:ahLst/>
                  <a:cxnLst/>
                  <a:rect l="l" t="t" r="r" b="b"/>
                  <a:pathLst>
                    <a:path w="709" h="709" extrusionOk="0">
                      <a:moveTo>
                        <a:pt x="355" y="0"/>
                      </a:moveTo>
                      <a:lnTo>
                        <a:pt x="355" y="0"/>
                      </a:lnTo>
                      <a:lnTo>
                        <a:pt x="336" y="0"/>
                      </a:lnTo>
                      <a:lnTo>
                        <a:pt x="318" y="1"/>
                      </a:lnTo>
                      <a:lnTo>
                        <a:pt x="301" y="4"/>
                      </a:lnTo>
                      <a:lnTo>
                        <a:pt x="283" y="7"/>
                      </a:lnTo>
                      <a:lnTo>
                        <a:pt x="266" y="11"/>
                      </a:lnTo>
                      <a:lnTo>
                        <a:pt x="249" y="16"/>
                      </a:lnTo>
                      <a:lnTo>
                        <a:pt x="232" y="21"/>
                      </a:lnTo>
                      <a:lnTo>
                        <a:pt x="216" y="28"/>
                      </a:lnTo>
                      <a:lnTo>
                        <a:pt x="185" y="42"/>
                      </a:lnTo>
                      <a:lnTo>
                        <a:pt x="156" y="61"/>
                      </a:lnTo>
                      <a:lnTo>
                        <a:pt x="129" y="81"/>
                      </a:lnTo>
                      <a:lnTo>
                        <a:pt x="103" y="105"/>
                      </a:lnTo>
                      <a:lnTo>
                        <a:pt x="81" y="129"/>
                      </a:lnTo>
                      <a:lnTo>
                        <a:pt x="61" y="157"/>
                      </a:lnTo>
                      <a:lnTo>
                        <a:pt x="43" y="185"/>
                      </a:lnTo>
                      <a:lnTo>
                        <a:pt x="29" y="216"/>
                      </a:lnTo>
                      <a:lnTo>
                        <a:pt x="22" y="233"/>
                      </a:lnTo>
                      <a:lnTo>
                        <a:pt x="16" y="249"/>
                      </a:lnTo>
                      <a:lnTo>
                        <a:pt x="12" y="266"/>
                      </a:lnTo>
                      <a:lnTo>
                        <a:pt x="7" y="283"/>
                      </a:lnTo>
                      <a:lnTo>
                        <a:pt x="5" y="301"/>
                      </a:lnTo>
                      <a:lnTo>
                        <a:pt x="2" y="318"/>
                      </a:lnTo>
                      <a:lnTo>
                        <a:pt x="0" y="336"/>
                      </a:lnTo>
                      <a:lnTo>
                        <a:pt x="0" y="355"/>
                      </a:lnTo>
                      <a:lnTo>
                        <a:pt x="0" y="355"/>
                      </a:lnTo>
                      <a:lnTo>
                        <a:pt x="0" y="373"/>
                      </a:lnTo>
                      <a:lnTo>
                        <a:pt x="2" y="391"/>
                      </a:lnTo>
                      <a:lnTo>
                        <a:pt x="5" y="408"/>
                      </a:lnTo>
                      <a:lnTo>
                        <a:pt x="7" y="427"/>
                      </a:lnTo>
                      <a:lnTo>
                        <a:pt x="12" y="444"/>
                      </a:lnTo>
                      <a:lnTo>
                        <a:pt x="16" y="460"/>
                      </a:lnTo>
                      <a:lnTo>
                        <a:pt x="22" y="476"/>
                      </a:lnTo>
                      <a:lnTo>
                        <a:pt x="29" y="493"/>
                      </a:lnTo>
                      <a:lnTo>
                        <a:pt x="43" y="524"/>
                      </a:lnTo>
                      <a:lnTo>
                        <a:pt x="61" y="552"/>
                      </a:lnTo>
                      <a:lnTo>
                        <a:pt x="81" y="580"/>
                      </a:lnTo>
                      <a:lnTo>
                        <a:pt x="103" y="604"/>
                      </a:lnTo>
                      <a:lnTo>
                        <a:pt x="129" y="629"/>
                      </a:lnTo>
                      <a:lnTo>
                        <a:pt x="156" y="648"/>
                      </a:lnTo>
                      <a:lnTo>
                        <a:pt x="185" y="667"/>
                      </a:lnTo>
                      <a:lnTo>
                        <a:pt x="216" y="681"/>
                      </a:lnTo>
                      <a:lnTo>
                        <a:pt x="232" y="688"/>
                      </a:lnTo>
                      <a:lnTo>
                        <a:pt x="249" y="693"/>
                      </a:lnTo>
                      <a:lnTo>
                        <a:pt x="266" y="698"/>
                      </a:lnTo>
                      <a:lnTo>
                        <a:pt x="283" y="702"/>
                      </a:lnTo>
                      <a:lnTo>
                        <a:pt x="301" y="705"/>
                      </a:lnTo>
                      <a:lnTo>
                        <a:pt x="318" y="708"/>
                      </a:lnTo>
                      <a:lnTo>
                        <a:pt x="336" y="709"/>
                      </a:lnTo>
                      <a:lnTo>
                        <a:pt x="355" y="709"/>
                      </a:lnTo>
                      <a:lnTo>
                        <a:pt x="355" y="709"/>
                      </a:lnTo>
                      <a:lnTo>
                        <a:pt x="373" y="709"/>
                      </a:lnTo>
                      <a:lnTo>
                        <a:pt x="390" y="708"/>
                      </a:lnTo>
                      <a:lnTo>
                        <a:pt x="408" y="705"/>
                      </a:lnTo>
                      <a:lnTo>
                        <a:pt x="425" y="702"/>
                      </a:lnTo>
                      <a:lnTo>
                        <a:pt x="442" y="698"/>
                      </a:lnTo>
                      <a:lnTo>
                        <a:pt x="459" y="693"/>
                      </a:lnTo>
                      <a:lnTo>
                        <a:pt x="476" y="688"/>
                      </a:lnTo>
                      <a:lnTo>
                        <a:pt x="492" y="681"/>
                      </a:lnTo>
                      <a:lnTo>
                        <a:pt x="523" y="667"/>
                      </a:lnTo>
                      <a:lnTo>
                        <a:pt x="552" y="648"/>
                      </a:lnTo>
                      <a:lnTo>
                        <a:pt x="579" y="629"/>
                      </a:lnTo>
                      <a:lnTo>
                        <a:pt x="605" y="604"/>
                      </a:lnTo>
                      <a:lnTo>
                        <a:pt x="627" y="580"/>
                      </a:lnTo>
                      <a:lnTo>
                        <a:pt x="648" y="552"/>
                      </a:lnTo>
                      <a:lnTo>
                        <a:pt x="665" y="524"/>
                      </a:lnTo>
                      <a:lnTo>
                        <a:pt x="681" y="493"/>
                      </a:lnTo>
                      <a:lnTo>
                        <a:pt x="686" y="476"/>
                      </a:lnTo>
                      <a:lnTo>
                        <a:pt x="692" y="460"/>
                      </a:lnTo>
                      <a:lnTo>
                        <a:pt x="698" y="444"/>
                      </a:lnTo>
                      <a:lnTo>
                        <a:pt x="701" y="427"/>
                      </a:lnTo>
                      <a:lnTo>
                        <a:pt x="705" y="408"/>
                      </a:lnTo>
                      <a:lnTo>
                        <a:pt x="706" y="391"/>
                      </a:lnTo>
                      <a:lnTo>
                        <a:pt x="708" y="373"/>
                      </a:lnTo>
                      <a:lnTo>
                        <a:pt x="709" y="355"/>
                      </a:lnTo>
                      <a:lnTo>
                        <a:pt x="709" y="355"/>
                      </a:lnTo>
                      <a:lnTo>
                        <a:pt x="708" y="336"/>
                      </a:lnTo>
                      <a:lnTo>
                        <a:pt x="706" y="318"/>
                      </a:lnTo>
                      <a:lnTo>
                        <a:pt x="705" y="301"/>
                      </a:lnTo>
                      <a:lnTo>
                        <a:pt x="701" y="283"/>
                      </a:lnTo>
                      <a:lnTo>
                        <a:pt x="698" y="266"/>
                      </a:lnTo>
                      <a:lnTo>
                        <a:pt x="692" y="249"/>
                      </a:lnTo>
                      <a:lnTo>
                        <a:pt x="686" y="233"/>
                      </a:lnTo>
                      <a:lnTo>
                        <a:pt x="681" y="216"/>
                      </a:lnTo>
                      <a:lnTo>
                        <a:pt x="665" y="185"/>
                      </a:lnTo>
                      <a:lnTo>
                        <a:pt x="648" y="157"/>
                      </a:lnTo>
                      <a:lnTo>
                        <a:pt x="627" y="129"/>
                      </a:lnTo>
                      <a:lnTo>
                        <a:pt x="605" y="105"/>
                      </a:lnTo>
                      <a:lnTo>
                        <a:pt x="579" y="81"/>
                      </a:lnTo>
                      <a:lnTo>
                        <a:pt x="552" y="61"/>
                      </a:lnTo>
                      <a:lnTo>
                        <a:pt x="523" y="42"/>
                      </a:lnTo>
                      <a:lnTo>
                        <a:pt x="492" y="28"/>
                      </a:lnTo>
                      <a:lnTo>
                        <a:pt x="476" y="21"/>
                      </a:lnTo>
                      <a:lnTo>
                        <a:pt x="459" y="16"/>
                      </a:lnTo>
                      <a:lnTo>
                        <a:pt x="442" y="11"/>
                      </a:lnTo>
                      <a:lnTo>
                        <a:pt x="425" y="7"/>
                      </a:lnTo>
                      <a:lnTo>
                        <a:pt x="408" y="4"/>
                      </a:lnTo>
                      <a:lnTo>
                        <a:pt x="390" y="1"/>
                      </a:lnTo>
                      <a:lnTo>
                        <a:pt x="373" y="0"/>
                      </a:lnTo>
                      <a:lnTo>
                        <a:pt x="355" y="0"/>
                      </a:lnTo>
                      <a:lnTo>
                        <a:pt x="355" y="0"/>
                      </a:lnTo>
                      <a:close/>
                      <a:moveTo>
                        <a:pt x="302" y="547"/>
                      </a:moveTo>
                      <a:lnTo>
                        <a:pt x="151" y="401"/>
                      </a:lnTo>
                      <a:lnTo>
                        <a:pt x="230" y="319"/>
                      </a:lnTo>
                      <a:lnTo>
                        <a:pt x="294" y="381"/>
                      </a:lnTo>
                      <a:lnTo>
                        <a:pt x="475" y="161"/>
                      </a:lnTo>
                      <a:lnTo>
                        <a:pt x="561" y="233"/>
                      </a:lnTo>
                      <a:lnTo>
                        <a:pt x="302" y="547"/>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sp>
            <p:nvSpPr>
              <p:cNvPr id="860" name="Google Shape;860;g5f09267a33_1_124"/>
              <p:cNvSpPr/>
              <p:nvPr/>
            </p:nvSpPr>
            <p:spPr>
              <a:xfrm>
                <a:off x="9811954" y="3512073"/>
                <a:ext cx="489072" cy="489072"/>
              </a:xfrm>
              <a:custGeom>
                <a:avLst/>
                <a:gdLst/>
                <a:ahLst/>
                <a:cxnLst/>
                <a:rect l="l" t="t" r="r" b="b"/>
                <a:pathLst>
                  <a:path w="2268" h="2268" extrusionOk="0">
                    <a:moveTo>
                      <a:pt x="1133" y="0"/>
                    </a:moveTo>
                    <a:lnTo>
                      <a:pt x="1133" y="0"/>
                    </a:lnTo>
                    <a:lnTo>
                      <a:pt x="1075" y="1"/>
                    </a:lnTo>
                    <a:lnTo>
                      <a:pt x="1018" y="5"/>
                    </a:lnTo>
                    <a:lnTo>
                      <a:pt x="961" y="13"/>
                    </a:lnTo>
                    <a:lnTo>
                      <a:pt x="906" y="23"/>
                    </a:lnTo>
                    <a:lnTo>
                      <a:pt x="850" y="36"/>
                    </a:lnTo>
                    <a:lnTo>
                      <a:pt x="797" y="50"/>
                    </a:lnTo>
                    <a:lnTo>
                      <a:pt x="744" y="69"/>
                    </a:lnTo>
                    <a:lnTo>
                      <a:pt x="692" y="89"/>
                    </a:lnTo>
                    <a:lnTo>
                      <a:pt x="642" y="111"/>
                    </a:lnTo>
                    <a:lnTo>
                      <a:pt x="593" y="136"/>
                    </a:lnTo>
                    <a:lnTo>
                      <a:pt x="545" y="164"/>
                    </a:lnTo>
                    <a:lnTo>
                      <a:pt x="499" y="193"/>
                    </a:lnTo>
                    <a:lnTo>
                      <a:pt x="455" y="225"/>
                    </a:lnTo>
                    <a:lnTo>
                      <a:pt x="413" y="258"/>
                    </a:lnTo>
                    <a:lnTo>
                      <a:pt x="371" y="294"/>
                    </a:lnTo>
                    <a:lnTo>
                      <a:pt x="332" y="332"/>
                    </a:lnTo>
                    <a:lnTo>
                      <a:pt x="294" y="371"/>
                    </a:lnTo>
                    <a:lnTo>
                      <a:pt x="258" y="412"/>
                    </a:lnTo>
                    <a:lnTo>
                      <a:pt x="225" y="455"/>
                    </a:lnTo>
                    <a:lnTo>
                      <a:pt x="193" y="499"/>
                    </a:lnTo>
                    <a:lnTo>
                      <a:pt x="164" y="545"/>
                    </a:lnTo>
                    <a:lnTo>
                      <a:pt x="136" y="593"/>
                    </a:lnTo>
                    <a:lnTo>
                      <a:pt x="111" y="642"/>
                    </a:lnTo>
                    <a:lnTo>
                      <a:pt x="89" y="692"/>
                    </a:lnTo>
                    <a:lnTo>
                      <a:pt x="69" y="744"/>
                    </a:lnTo>
                    <a:lnTo>
                      <a:pt x="50" y="797"/>
                    </a:lnTo>
                    <a:lnTo>
                      <a:pt x="36" y="850"/>
                    </a:lnTo>
                    <a:lnTo>
                      <a:pt x="23" y="906"/>
                    </a:lnTo>
                    <a:lnTo>
                      <a:pt x="13" y="961"/>
                    </a:lnTo>
                    <a:lnTo>
                      <a:pt x="5" y="1018"/>
                    </a:lnTo>
                    <a:lnTo>
                      <a:pt x="1" y="1075"/>
                    </a:lnTo>
                    <a:lnTo>
                      <a:pt x="0" y="1133"/>
                    </a:lnTo>
                    <a:lnTo>
                      <a:pt x="0" y="1133"/>
                    </a:lnTo>
                    <a:lnTo>
                      <a:pt x="1" y="1192"/>
                    </a:lnTo>
                    <a:lnTo>
                      <a:pt x="5" y="1250"/>
                    </a:lnTo>
                    <a:lnTo>
                      <a:pt x="13" y="1307"/>
                    </a:lnTo>
                    <a:lnTo>
                      <a:pt x="23" y="1362"/>
                    </a:lnTo>
                    <a:lnTo>
                      <a:pt x="36" y="1417"/>
                    </a:lnTo>
                    <a:lnTo>
                      <a:pt x="50" y="1471"/>
                    </a:lnTo>
                    <a:lnTo>
                      <a:pt x="69" y="1524"/>
                    </a:lnTo>
                    <a:lnTo>
                      <a:pt x="89" y="1576"/>
                    </a:lnTo>
                    <a:lnTo>
                      <a:pt x="111" y="1626"/>
                    </a:lnTo>
                    <a:lnTo>
                      <a:pt x="136" y="1675"/>
                    </a:lnTo>
                    <a:lnTo>
                      <a:pt x="164" y="1723"/>
                    </a:lnTo>
                    <a:lnTo>
                      <a:pt x="193" y="1768"/>
                    </a:lnTo>
                    <a:lnTo>
                      <a:pt x="225" y="1813"/>
                    </a:lnTo>
                    <a:lnTo>
                      <a:pt x="258" y="1855"/>
                    </a:lnTo>
                    <a:lnTo>
                      <a:pt x="294" y="1896"/>
                    </a:lnTo>
                    <a:lnTo>
                      <a:pt x="332" y="1936"/>
                    </a:lnTo>
                    <a:lnTo>
                      <a:pt x="371" y="1973"/>
                    </a:lnTo>
                    <a:lnTo>
                      <a:pt x="413" y="2008"/>
                    </a:lnTo>
                    <a:lnTo>
                      <a:pt x="455" y="2043"/>
                    </a:lnTo>
                    <a:lnTo>
                      <a:pt x="499" y="2075"/>
                    </a:lnTo>
                    <a:lnTo>
                      <a:pt x="545" y="2104"/>
                    </a:lnTo>
                    <a:lnTo>
                      <a:pt x="593" y="2132"/>
                    </a:lnTo>
                    <a:lnTo>
                      <a:pt x="642" y="2155"/>
                    </a:lnTo>
                    <a:lnTo>
                      <a:pt x="692" y="2179"/>
                    </a:lnTo>
                    <a:lnTo>
                      <a:pt x="744" y="2199"/>
                    </a:lnTo>
                    <a:lnTo>
                      <a:pt x="797" y="2216"/>
                    </a:lnTo>
                    <a:lnTo>
                      <a:pt x="850" y="2232"/>
                    </a:lnTo>
                    <a:lnTo>
                      <a:pt x="906" y="2245"/>
                    </a:lnTo>
                    <a:lnTo>
                      <a:pt x="961" y="2255"/>
                    </a:lnTo>
                    <a:lnTo>
                      <a:pt x="1018" y="2263"/>
                    </a:lnTo>
                    <a:lnTo>
                      <a:pt x="1075" y="2267"/>
                    </a:lnTo>
                    <a:lnTo>
                      <a:pt x="1133" y="2268"/>
                    </a:lnTo>
                    <a:lnTo>
                      <a:pt x="1133" y="2268"/>
                    </a:lnTo>
                    <a:lnTo>
                      <a:pt x="1192" y="2267"/>
                    </a:lnTo>
                    <a:lnTo>
                      <a:pt x="1250" y="2263"/>
                    </a:lnTo>
                    <a:lnTo>
                      <a:pt x="1307" y="2255"/>
                    </a:lnTo>
                    <a:lnTo>
                      <a:pt x="1362" y="2245"/>
                    </a:lnTo>
                    <a:lnTo>
                      <a:pt x="1417" y="2232"/>
                    </a:lnTo>
                    <a:lnTo>
                      <a:pt x="1471" y="2216"/>
                    </a:lnTo>
                    <a:lnTo>
                      <a:pt x="1524" y="2199"/>
                    </a:lnTo>
                    <a:lnTo>
                      <a:pt x="1576" y="2179"/>
                    </a:lnTo>
                    <a:lnTo>
                      <a:pt x="1626" y="2155"/>
                    </a:lnTo>
                    <a:lnTo>
                      <a:pt x="1675" y="2132"/>
                    </a:lnTo>
                    <a:lnTo>
                      <a:pt x="1723" y="2104"/>
                    </a:lnTo>
                    <a:lnTo>
                      <a:pt x="1768" y="2075"/>
                    </a:lnTo>
                    <a:lnTo>
                      <a:pt x="1813" y="2043"/>
                    </a:lnTo>
                    <a:lnTo>
                      <a:pt x="1855" y="2008"/>
                    </a:lnTo>
                    <a:lnTo>
                      <a:pt x="1896" y="1973"/>
                    </a:lnTo>
                    <a:lnTo>
                      <a:pt x="1936" y="1936"/>
                    </a:lnTo>
                    <a:lnTo>
                      <a:pt x="1973" y="1896"/>
                    </a:lnTo>
                    <a:lnTo>
                      <a:pt x="2008" y="1855"/>
                    </a:lnTo>
                    <a:lnTo>
                      <a:pt x="2043" y="1813"/>
                    </a:lnTo>
                    <a:lnTo>
                      <a:pt x="2075" y="1768"/>
                    </a:lnTo>
                    <a:lnTo>
                      <a:pt x="2104" y="1723"/>
                    </a:lnTo>
                    <a:lnTo>
                      <a:pt x="2132" y="1675"/>
                    </a:lnTo>
                    <a:lnTo>
                      <a:pt x="2157" y="1626"/>
                    </a:lnTo>
                    <a:lnTo>
                      <a:pt x="2179" y="1576"/>
                    </a:lnTo>
                    <a:lnTo>
                      <a:pt x="2199" y="1524"/>
                    </a:lnTo>
                    <a:lnTo>
                      <a:pt x="2218" y="1471"/>
                    </a:lnTo>
                    <a:lnTo>
                      <a:pt x="2232" y="1417"/>
                    </a:lnTo>
                    <a:lnTo>
                      <a:pt x="2245" y="1362"/>
                    </a:lnTo>
                    <a:lnTo>
                      <a:pt x="2255" y="1307"/>
                    </a:lnTo>
                    <a:lnTo>
                      <a:pt x="2263" y="1250"/>
                    </a:lnTo>
                    <a:lnTo>
                      <a:pt x="2267" y="1192"/>
                    </a:lnTo>
                    <a:lnTo>
                      <a:pt x="2268" y="1133"/>
                    </a:lnTo>
                    <a:lnTo>
                      <a:pt x="2268" y="1133"/>
                    </a:lnTo>
                    <a:lnTo>
                      <a:pt x="2267" y="1075"/>
                    </a:lnTo>
                    <a:lnTo>
                      <a:pt x="2263" y="1018"/>
                    </a:lnTo>
                    <a:lnTo>
                      <a:pt x="2255" y="961"/>
                    </a:lnTo>
                    <a:lnTo>
                      <a:pt x="2245" y="906"/>
                    </a:lnTo>
                    <a:lnTo>
                      <a:pt x="2232" y="850"/>
                    </a:lnTo>
                    <a:lnTo>
                      <a:pt x="2218" y="797"/>
                    </a:lnTo>
                    <a:lnTo>
                      <a:pt x="2199" y="744"/>
                    </a:lnTo>
                    <a:lnTo>
                      <a:pt x="2179" y="692"/>
                    </a:lnTo>
                    <a:lnTo>
                      <a:pt x="2157" y="642"/>
                    </a:lnTo>
                    <a:lnTo>
                      <a:pt x="2132" y="593"/>
                    </a:lnTo>
                    <a:lnTo>
                      <a:pt x="2104" y="545"/>
                    </a:lnTo>
                    <a:lnTo>
                      <a:pt x="2075" y="499"/>
                    </a:lnTo>
                    <a:lnTo>
                      <a:pt x="2043" y="455"/>
                    </a:lnTo>
                    <a:lnTo>
                      <a:pt x="2008" y="412"/>
                    </a:lnTo>
                    <a:lnTo>
                      <a:pt x="1973" y="371"/>
                    </a:lnTo>
                    <a:lnTo>
                      <a:pt x="1936" y="332"/>
                    </a:lnTo>
                    <a:lnTo>
                      <a:pt x="1896" y="294"/>
                    </a:lnTo>
                    <a:lnTo>
                      <a:pt x="1855" y="258"/>
                    </a:lnTo>
                    <a:lnTo>
                      <a:pt x="1813" y="225"/>
                    </a:lnTo>
                    <a:lnTo>
                      <a:pt x="1768" y="193"/>
                    </a:lnTo>
                    <a:lnTo>
                      <a:pt x="1723" y="164"/>
                    </a:lnTo>
                    <a:lnTo>
                      <a:pt x="1675" y="136"/>
                    </a:lnTo>
                    <a:lnTo>
                      <a:pt x="1626" y="111"/>
                    </a:lnTo>
                    <a:lnTo>
                      <a:pt x="1576" y="89"/>
                    </a:lnTo>
                    <a:lnTo>
                      <a:pt x="1524" y="69"/>
                    </a:lnTo>
                    <a:lnTo>
                      <a:pt x="1471" y="50"/>
                    </a:lnTo>
                    <a:lnTo>
                      <a:pt x="1417" y="36"/>
                    </a:lnTo>
                    <a:lnTo>
                      <a:pt x="1362" y="23"/>
                    </a:lnTo>
                    <a:lnTo>
                      <a:pt x="1307" y="13"/>
                    </a:lnTo>
                    <a:lnTo>
                      <a:pt x="1250" y="5"/>
                    </a:lnTo>
                    <a:lnTo>
                      <a:pt x="1192" y="1"/>
                    </a:lnTo>
                    <a:lnTo>
                      <a:pt x="1133" y="0"/>
                    </a:lnTo>
                    <a:lnTo>
                      <a:pt x="1133" y="0"/>
                    </a:lnTo>
                    <a:close/>
                    <a:moveTo>
                      <a:pt x="1004" y="1591"/>
                    </a:moveTo>
                    <a:lnTo>
                      <a:pt x="658" y="1247"/>
                    </a:lnTo>
                    <a:lnTo>
                      <a:pt x="752" y="1153"/>
                    </a:lnTo>
                    <a:lnTo>
                      <a:pt x="992" y="1393"/>
                    </a:lnTo>
                    <a:lnTo>
                      <a:pt x="1511" y="735"/>
                    </a:lnTo>
                    <a:lnTo>
                      <a:pt x="1615" y="817"/>
                    </a:lnTo>
                    <a:lnTo>
                      <a:pt x="1004" y="1591"/>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61" name="Google Shape;861;g5f09267a33_1_124"/>
              <p:cNvSpPr/>
              <p:nvPr/>
            </p:nvSpPr>
            <p:spPr>
              <a:xfrm>
                <a:off x="3413069" y="3395992"/>
                <a:ext cx="782100" cy="715200"/>
              </a:xfrm>
              <a:prstGeom prst="ellipse">
                <a:avLst/>
              </a:prstGeom>
              <a:solidFill>
                <a:srgbClr val="FFFFFF"/>
              </a:solidFill>
              <a:ln w="127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62" name="Google Shape;862;g5f09267a33_1_124"/>
              <p:cNvSpPr txBox="1"/>
              <p:nvPr/>
            </p:nvSpPr>
            <p:spPr>
              <a:xfrm>
                <a:off x="3478578" y="4291510"/>
                <a:ext cx="852900" cy="2877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Verdana"/>
                  <a:buNone/>
                  <a:tabLst/>
                  <a:defRPr/>
                </a:pPr>
                <a:r>
                  <a:rPr kumimoji="0" lang="en-US" sz="1600" b="1" i="0" u="none" strike="noStrike" kern="0" cap="none" spc="0" normalizeH="0" baseline="0" noProof="0">
                    <a:ln>
                      <a:noFill/>
                    </a:ln>
                    <a:solidFill>
                      <a:srgbClr val="000000"/>
                    </a:solidFill>
                    <a:effectLst/>
                    <a:uLnTx/>
                    <a:uFillTx/>
                    <a:latin typeface="Verdana"/>
                    <a:ea typeface="Verdana"/>
                    <a:cs typeface="Verdana"/>
                    <a:sym typeface="Verdana"/>
                  </a:rPr>
                  <a:t>2023</a:t>
                </a:r>
                <a:endParaRPr kumimoji="0" sz="900" b="1"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63" name="Google Shape;863;g5f09267a33_1_124"/>
              <p:cNvSpPr txBox="1"/>
              <p:nvPr/>
            </p:nvSpPr>
            <p:spPr>
              <a:xfrm>
                <a:off x="3513583" y="3159734"/>
                <a:ext cx="817800" cy="2007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 Decision Point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g5f09267a33_1_124"/>
              <p:cNvSpPr/>
              <p:nvPr/>
            </p:nvSpPr>
            <p:spPr>
              <a:xfrm>
                <a:off x="6562045" y="3395992"/>
                <a:ext cx="782100" cy="715200"/>
              </a:xfrm>
              <a:prstGeom prst="ellipse">
                <a:avLst/>
              </a:prstGeom>
              <a:solidFill>
                <a:srgbClr val="FFFFFF"/>
              </a:solidFill>
              <a:ln w="127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nvGrpSpPr>
              <p:cNvPr id="865" name="Google Shape;865;g5f09267a33_1_124"/>
              <p:cNvGrpSpPr/>
              <p:nvPr/>
            </p:nvGrpSpPr>
            <p:grpSpPr>
              <a:xfrm>
                <a:off x="6718515" y="3534370"/>
                <a:ext cx="490657" cy="456257"/>
                <a:chOff x="836" y="417"/>
                <a:chExt cx="2439" cy="2268"/>
              </a:xfrm>
            </p:grpSpPr>
            <p:sp>
              <p:nvSpPr>
                <p:cNvPr id="866" name="Google Shape;866;g5f09267a33_1_124"/>
                <p:cNvSpPr/>
                <p:nvPr/>
              </p:nvSpPr>
              <p:spPr>
                <a:xfrm>
                  <a:off x="836" y="417"/>
                  <a:ext cx="2268" cy="2268"/>
                </a:xfrm>
                <a:custGeom>
                  <a:avLst/>
                  <a:gdLst/>
                  <a:ahLst/>
                  <a:cxnLst/>
                  <a:rect l="l" t="t" r="r" b="b"/>
                  <a:pathLst>
                    <a:path w="2268" h="2268" extrusionOk="0">
                      <a:moveTo>
                        <a:pt x="2071" y="1089"/>
                      </a:moveTo>
                      <a:lnTo>
                        <a:pt x="2071" y="1089"/>
                      </a:lnTo>
                      <a:lnTo>
                        <a:pt x="2068" y="1053"/>
                      </a:lnTo>
                      <a:lnTo>
                        <a:pt x="2064" y="1015"/>
                      </a:lnTo>
                      <a:lnTo>
                        <a:pt x="2059" y="979"/>
                      </a:lnTo>
                      <a:lnTo>
                        <a:pt x="2052" y="944"/>
                      </a:lnTo>
                      <a:lnTo>
                        <a:pt x="2268" y="856"/>
                      </a:lnTo>
                      <a:lnTo>
                        <a:pt x="2135" y="534"/>
                      </a:lnTo>
                      <a:lnTo>
                        <a:pt x="1922" y="621"/>
                      </a:lnTo>
                      <a:lnTo>
                        <a:pt x="1922" y="621"/>
                      </a:lnTo>
                      <a:lnTo>
                        <a:pt x="1894" y="582"/>
                      </a:lnTo>
                      <a:lnTo>
                        <a:pt x="1864" y="543"/>
                      </a:lnTo>
                      <a:lnTo>
                        <a:pt x="1834" y="505"/>
                      </a:lnTo>
                      <a:lnTo>
                        <a:pt x="1800" y="471"/>
                      </a:lnTo>
                      <a:lnTo>
                        <a:pt x="1765" y="436"/>
                      </a:lnTo>
                      <a:lnTo>
                        <a:pt x="1728" y="404"/>
                      </a:lnTo>
                      <a:lnTo>
                        <a:pt x="1690" y="375"/>
                      </a:lnTo>
                      <a:lnTo>
                        <a:pt x="1650" y="346"/>
                      </a:lnTo>
                      <a:lnTo>
                        <a:pt x="1738" y="135"/>
                      </a:lnTo>
                      <a:lnTo>
                        <a:pt x="1416" y="1"/>
                      </a:lnTo>
                      <a:lnTo>
                        <a:pt x="1331" y="210"/>
                      </a:lnTo>
                      <a:lnTo>
                        <a:pt x="1331" y="210"/>
                      </a:lnTo>
                      <a:lnTo>
                        <a:pt x="1299" y="203"/>
                      </a:lnTo>
                      <a:lnTo>
                        <a:pt x="1269" y="197"/>
                      </a:lnTo>
                      <a:lnTo>
                        <a:pt x="1238" y="193"/>
                      </a:lnTo>
                      <a:lnTo>
                        <a:pt x="1206" y="190"/>
                      </a:lnTo>
                      <a:lnTo>
                        <a:pt x="1175" y="187"/>
                      </a:lnTo>
                      <a:lnTo>
                        <a:pt x="1143" y="185"/>
                      </a:lnTo>
                      <a:lnTo>
                        <a:pt x="1109" y="185"/>
                      </a:lnTo>
                      <a:lnTo>
                        <a:pt x="1078" y="185"/>
                      </a:lnTo>
                      <a:lnTo>
                        <a:pt x="1078" y="185"/>
                      </a:lnTo>
                      <a:lnTo>
                        <a:pt x="1041" y="188"/>
                      </a:lnTo>
                      <a:lnTo>
                        <a:pt x="1007" y="193"/>
                      </a:lnTo>
                      <a:lnTo>
                        <a:pt x="972" y="197"/>
                      </a:lnTo>
                      <a:lnTo>
                        <a:pt x="937" y="203"/>
                      </a:lnTo>
                      <a:lnTo>
                        <a:pt x="854" y="0"/>
                      </a:lnTo>
                      <a:lnTo>
                        <a:pt x="533" y="133"/>
                      </a:lnTo>
                      <a:lnTo>
                        <a:pt x="614" y="329"/>
                      </a:lnTo>
                      <a:lnTo>
                        <a:pt x="614" y="329"/>
                      </a:lnTo>
                      <a:lnTo>
                        <a:pt x="571" y="356"/>
                      </a:lnTo>
                      <a:lnTo>
                        <a:pt x="530" y="387"/>
                      </a:lnTo>
                      <a:lnTo>
                        <a:pt x="491" y="419"/>
                      </a:lnTo>
                      <a:lnTo>
                        <a:pt x="453" y="453"/>
                      </a:lnTo>
                      <a:lnTo>
                        <a:pt x="417" y="490"/>
                      </a:lnTo>
                      <a:lnTo>
                        <a:pt x="384" y="527"/>
                      </a:lnTo>
                      <a:lnTo>
                        <a:pt x="352" y="568"/>
                      </a:lnTo>
                      <a:lnTo>
                        <a:pt x="323" y="608"/>
                      </a:lnTo>
                      <a:lnTo>
                        <a:pt x="135" y="530"/>
                      </a:lnTo>
                      <a:lnTo>
                        <a:pt x="0" y="852"/>
                      </a:lnTo>
                      <a:lnTo>
                        <a:pt x="187" y="928"/>
                      </a:lnTo>
                      <a:lnTo>
                        <a:pt x="187" y="928"/>
                      </a:lnTo>
                      <a:lnTo>
                        <a:pt x="180" y="957"/>
                      </a:lnTo>
                      <a:lnTo>
                        <a:pt x="175" y="988"/>
                      </a:lnTo>
                      <a:lnTo>
                        <a:pt x="171" y="1017"/>
                      </a:lnTo>
                      <a:lnTo>
                        <a:pt x="168" y="1047"/>
                      </a:lnTo>
                      <a:lnTo>
                        <a:pt x="165" y="1078"/>
                      </a:lnTo>
                      <a:lnTo>
                        <a:pt x="164" y="1108"/>
                      </a:lnTo>
                      <a:lnTo>
                        <a:pt x="164" y="1140"/>
                      </a:lnTo>
                      <a:lnTo>
                        <a:pt x="164" y="1170"/>
                      </a:lnTo>
                      <a:lnTo>
                        <a:pt x="164" y="1170"/>
                      </a:lnTo>
                      <a:lnTo>
                        <a:pt x="167" y="1214"/>
                      </a:lnTo>
                      <a:lnTo>
                        <a:pt x="172" y="1254"/>
                      </a:lnTo>
                      <a:lnTo>
                        <a:pt x="178" y="1296"/>
                      </a:lnTo>
                      <a:lnTo>
                        <a:pt x="187" y="1337"/>
                      </a:lnTo>
                      <a:lnTo>
                        <a:pt x="0" y="1414"/>
                      </a:lnTo>
                      <a:lnTo>
                        <a:pt x="132" y="1735"/>
                      </a:lnTo>
                      <a:lnTo>
                        <a:pt x="324" y="1655"/>
                      </a:lnTo>
                      <a:lnTo>
                        <a:pt x="324" y="1655"/>
                      </a:lnTo>
                      <a:lnTo>
                        <a:pt x="355" y="1696"/>
                      </a:lnTo>
                      <a:lnTo>
                        <a:pt x="385" y="1736"/>
                      </a:lnTo>
                      <a:lnTo>
                        <a:pt x="419" y="1774"/>
                      </a:lnTo>
                      <a:lnTo>
                        <a:pt x="455" y="1809"/>
                      </a:lnTo>
                      <a:lnTo>
                        <a:pt x="491" y="1844"/>
                      </a:lnTo>
                      <a:lnTo>
                        <a:pt x="530" y="1876"/>
                      </a:lnTo>
                      <a:lnTo>
                        <a:pt x="571" y="1904"/>
                      </a:lnTo>
                      <a:lnTo>
                        <a:pt x="613" y="1932"/>
                      </a:lnTo>
                      <a:lnTo>
                        <a:pt x="529" y="2133"/>
                      </a:lnTo>
                      <a:lnTo>
                        <a:pt x="850" y="2268"/>
                      </a:lnTo>
                      <a:lnTo>
                        <a:pt x="937" y="2058"/>
                      </a:lnTo>
                      <a:lnTo>
                        <a:pt x="937" y="2058"/>
                      </a:lnTo>
                      <a:lnTo>
                        <a:pt x="991" y="2067"/>
                      </a:lnTo>
                      <a:lnTo>
                        <a:pt x="1046" y="2072"/>
                      </a:lnTo>
                      <a:lnTo>
                        <a:pt x="1101" y="2075"/>
                      </a:lnTo>
                      <a:lnTo>
                        <a:pt x="1130" y="2075"/>
                      </a:lnTo>
                      <a:lnTo>
                        <a:pt x="1157" y="2074"/>
                      </a:lnTo>
                      <a:lnTo>
                        <a:pt x="1157" y="2074"/>
                      </a:lnTo>
                      <a:lnTo>
                        <a:pt x="1201" y="2071"/>
                      </a:lnTo>
                      <a:lnTo>
                        <a:pt x="1241" y="2067"/>
                      </a:lnTo>
                      <a:lnTo>
                        <a:pt x="1283" y="2059"/>
                      </a:lnTo>
                      <a:lnTo>
                        <a:pt x="1324" y="2052"/>
                      </a:lnTo>
                      <a:lnTo>
                        <a:pt x="1412" y="2268"/>
                      </a:lnTo>
                      <a:lnTo>
                        <a:pt x="1734" y="2136"/>
                      </a:lnTo>
                      <a:lnTo>
                        <a:pt x="1644" y="1918"/>
                      </a:lnTo>
                      <a:lnTo>
                        <a:pt x="1644" y="1918"/>
                      </a:lnTo>
                      <a:lnTo>
                        <a:pt x="1683" y="1890"/>
                      </a:lnTo>
                      <a:lnTo>
                        <a:pt x="1722" y="1860"/>
                      </a:lnTo>
                      <a:lnTo>
                        <a:pt x="1758" y="1829"/>
                      </a:lnTo>
                      <a:lnTo>
                        <a:pt x="1793" y="1796"/>
                      </a:lnTo>
                      <a:lnTo>
                        <a:pt x="1826" y="1761"/>
                      </a:lnTo>
                      <a:lnTo>
                        <a:pt x="1857" y="1725"/>
                      </a:lnTo>
                      <a:lnTo>
                        <a:pt x="1887" y="1687"/>
                      </a:lnTo>
                      <a:lnTo>
                        <a:pt x="1915" y="1648"/>
                      </a:lnTo>
                      <a:lnTo>
                        <a:pt x="2133" y="1739"/>
                      </a:lnTo>
                      <a:lnTo>
                        <a:pt x="2267" y="1418"/>
                      </a:lnTo>
                      <a:lnTo>
                        <a:pt x="2049" y="1328"/>
                      </a:lnTo>
                      <a:lnTo>
                        <a:pt x="2049" y="1328"/>
                      </a:lnTo>
                      <a:lnTo>
                        <a:pt x="2061" y="1270"/>
                      </a:lnTo>
                      <a:lnTo>
                        <a:pt x="2065" y="1240"/>
                      </a:lnTo>
                      <a:lnTo>
                        <a:pt x="2068" y="1211"/>
                      </a:lnTo>
                      <a:lnTo>
                        <a:pt x="2070" y="1180"/>
                      </a:lnTo>
                      <a:lnTo>
                        <a:pt x="2071" y="1150"/>
                      </a:lnTo>
                      <a:lnTo>
                        <a:pt x="2071" y="1121"/>
                      </a:lnTo>
                      <a:lnTo>
                        <a:pt x="2071" y="1089"/>
                      </a:lnTo>
                      <a:lnTo>
                        <a:pt x="2071" y="1089"/>
                      </a:lnTo>
                      <a:close/>
                      <a:moveTo>
                        <a:pt x="1141" y="1680"/>
                      </a:moveTo>
                      <a:lnTo>
                        <a:pt x="1141" y="1680"/>
                      </a:lnTo>
                      <a:lnTo>
                        <a:pt x="1117" y="1681"/>
                      </a:lnTo>
                      <a:lnTo>
                        <a:pt x="1117" y="1681"/>
                      </a:lnTo>
                      <a:lnTo>
                        <a:pt x="1089" y="1680"/>
                      </a:lnTo>
                      <a:lnTo>
                        <a:pt x="1062" y="1679"/>
                      </a:lnTo>
                      <a:lnTo>
                        <a:pt x="1034" y="1676"/>
                      </a:lnTo>
                      <a:lnTo>
                        <a:pt x="1008" y="1670"/>
                      </a:lnTo>
                      <a:lnTo>
                        <a:pt x="982" y="1664"/>
                      </a:lnTo>
                      <a:lnTo>
                        <a:pt x="956" y="1658"/>
                      </a:lnTo>
                      <a:lnTo>
                        <a:pt x="931" y="1650"/>
                      </a:lnTo>
                      <a:lnTo>
                        <a:pt x="907" y="1641"/>
                      </a:lnTo>
                      <a:lnTo>
                        <a:pt x="882" y="1629"/>
                      </a:lnTo>
                      <a:lnTo>
                        <a:pt x="859" y="1618"/>
                      </a:lnTo>
                      <a:lnTo>
                        <a:pt x="836" y="1606"/>
                      </a:lnTo>
                      <a:lnTo>
                        <a:pt x="814" y="1592"/>
                      </a:lnTo>
                      <a:lnTo>
                        <a:pt x="792" y="1577"/>
                      </a:lnTo>
                      <a:lnTo>
                        <a:pt x="772" y="1563"/>
                      </a:lnTo>
                      <a:lnTo>
                        <a:pt x="752" y="1545"/>
                      </a:lnTo>
                      <a:lnTo>
                        <a:pt x="733" y="1528"/>
                      </a:lnTo>
                      <a:lnTo>
                        <a:pt x="714" y="1511"/>
                      </a:lnTo>
                      <a:lnTo>
                        <a:pt x="697" y="1492"/>
                      </a:lnTo>
                      <a:lnTo>
                        <a:pt x="681" y="1471"/>
                      </a:lnTo>
                      <a:lnTo>
                        <a:pt x="665" y="1451"/>
                      </a:lnTo>
                      <a:lnTo>
                        <a:pt x="650" y="1429"/>
                      </a:lnTo>
                      <a:lnTo>
                        <a:pt x="636" y="1408"/>
                      </a:lnTo>
                      <a:lnTo>
                        <a:pt x="624" y="1385"/>
                      </a:lnTo>
                      <a:lnTo>
                        <a:pt x="613" y="1361"/>
                      </a:lnTo>
                      <a:lnTo>
                        <a:pt x="601" y="1337"/>
                      </a:lnTo>
                      <a:lnTo>
                        <a:pt x="592" y="1312"/>
                      </a:lnTo>
                      <a:lnTo>
                        <a:pt x="584" y="1288"/>
                      </a:lnTo>
                      <a:lnTo>
                        <a:pt x="576" y="1261"/>
                      </a:lnTo>
                      <a:lnTo>
                        <a:pt x="571" y="1235"/>
                      </a:lnTo>
                      <a:lnTo>
                        <a:pt x="566" y="1208"/>
                      </a:lnTo>
                      <a:lnTo>
                        <a:pt x="563" y="1182"/>
                      </a:lnTo>
                      <a:lnTo>
                        <a:pt x="562" y="1154"/>
                      </a:lnTo>
                      <a:lnTo>
                        <a:pt x="562" y="1154"/>
                      </a:lnTo>
                      <a:lnTo>
                        <a:pt x="560" y="1125"/>
                      </a:lnTo>
                      <a:lnTo>
                        <a:pt x="562" y="1098"/>
                      </a:lnTo>
                      <a:lnTo>
                        <a:pt x="565" y="1070"/>
                      </a:lnTo>
                      <a:lnTo>
                        <a:pt x="568" y="1043"/>
                      </a:lnTo>
                      <a:lnTo>
                        <a:pt x="574" y="1015"/>
                      </a:lnTo>
                      <a:lnTo>
                        <a:pt x="579" y="989"/>
                      </a:lnTo>
                      <a:lnTo>
                        <a:pt x="588" y="963"/>
                      </a:lnTo>
                      <a:lnTo>
                        <a:pt x="597" y="937"/>
                      </a:lnTo>
                      <a:lnTo>
                        <a:pt x="607" y="912"/>
                      </a:lnTo>
                      <a:lnTo>
                        <a:pt x="617" y="889"/>
                      </a:lnTo>
                      <a:lnTo>
                        <a:pt x="630" y="865"/>
                      </a:lnTo>
                      <a:lnTo>
                        <a:pt x="643" y="841"/>
                      </a:lnTo>
                      <a:lnTo>
                        <a:pt x="658" y="820"/>
                      </a:lnTo>
                      <a:lnTo>
                        <a:pt x="673" y="798"/>
                      </a:lnTo>
                      <a:lnTo>
                        <a:pt x="691" y="778"/>
                      </a:lnTo>
                      <a:lnTo>
                        <a:pt x="708" y="757"/>
                      </a:lnTo>
                      <a:lnTo>
                        <a:pt x="727" y="739"/>
                      </a:lnTo>
                      <a:lnTo>
                        <a:pt x="746" y="720"/>
                      </a:lnTo>
                      <a:lnTo>
                        <a:pt x="766" y="704"/>
                      </a:lnTo>
                      <a:lnTo>
                        <a:pt x="788" y="686"/>
                      </a:lnTo>
                      <a:lnTo>
                        <a:pt x="810" y="672"/>
                      </a:lnTo>
                      <a:lnTo>
                        <a:pt x="831" y="658"/>
                      </a:lnTo>
                      <a:lnTo>
                        <a:pt x="856" y="644"/>
                      </a:lnTo>
                      <a:lnTo>
                        <a:pt x="879" y="633"/>
                      </a:lnTo>
                      <a:lnTo>
                        <a:pt x="904" y="621"/>
                      </a:lnTo>
                      <a:lnTo>
                        <a:pt x="930" y="611"/>
                      </a:lnTo>
                      <a:lnTo>
                        <a:pt x="956" y="602"/>
                      </a:lnTo>
                      <a:lnTo>
                        <a:pt x="982" y="595"/>
                      </a:lnTo>
                      <a:lnTo>
                        <a:pt x="1009" y="589"/>
                      </a:lnTo>
                      <a:lnTo>
                        <a:pt x="1037" y="585"/>
                      </a:lnTo>
                      <a:lnTo>
                        <a:pt x="1066" y="582"/>
                      </a:lnTo>
                      <a:lnTo>
                        <a:pt x="1093" y="579"/>
                      </a:lnTo>
                      <a:lnTo>
                        <a:pt x="1093" y="579"/>
                      </a:lnTo>
                      <a:lnTo>
                        <a:pt x="1118" y="579"/>
                      </a:lnTo>
                      <a:lnTo>
                        <a:pt x="1118" y="579"/>
                      </a:lnTo>
                      <a:lnTo>
                        <a:pt x="1146" y="579"/>
                      </a:lnTo>
                      <a:lnTo>
                        <a:pt x="1173" y="582"/>
                      </a:lnTo>
                      <a:lnTo>
                        <a:pt x="1201" y="585"/>
                      </a:lnTo>
                      <a:lnTo>
                        <a:pt x="1227" y="589"/>
                      </a:lnTo>
                      <a:lnTo>
                        <a:pt x="1253" y="595"/>
                      </a:lnTo>
                      <a:lnTo>
                        <a:pt x="1279" y="602"/>
                      </a:lnTo>
                      <a:lnTo>
                        <a:pt x="1303" y="611"/>
                      </a:lnTo>
                      <a:lnTo>
                        <a:pt x="1328" y="620"/>
                      </a:lnTo>
                      <a:lnTo>
                        <a:pt x="1353" y="630"/>
                      </a:lnTo>
                      <a:lnTo>
                        <a:pt x="1376" y="642"/>
                      </a:lnTo>
                      <a:lnTo>
                        <a:pt x="1399" y="655"/>
                      </a:lnTo>
                      <a:lnTo>
                        <a:pt x="1421" y="668"/>
                      </a:lnTo>
                      <a:lnTo>
                        <a:pt x="1442" y="682"/>
                      </a:lnTo>
                      <a:lnTo>
                        <a:pt x="1463" y="698"/>
                      </a:lnTo>
                      <a:lnTo>
                        <a:pt x="1483" y="714"/>
                      </a:lnTo>
                      <a:lnTo>
                        <a:pt x="1502" y="731"/>
                      </a:lnTo>
                      <a:lnTo>
                        <a:pt x="1521" y="750"/>
                      </a:lnTo>
                      <a:lnTo>
                        <a:pt x="1538" y="769"/>
                      </a:lnTo>
                      <a:lnTo>
                        <a:pt x="1554" y="789"/>
                      </a:lnTo>
                      <a:lnTo>
                        <a:pt x="1570" y="810"/>
                      </a:lnTo>
                      <a:lnTo>
                        <a:pt x="1584" y="831"/>
                      </a:lnTo>
                      <a:lnTo>
                        <a:pt x="1599" y="853"/>
                      </a:lnTo>
                      <a:lnTo>
                        <a:pt x="1612" y="876"/>
                      </a:lnTo>
                      <a:lnTo>
                        <a:pt x="1624" y="899"/>
                      </a:lnTo>
                      <a:lnTo>
                        <a:pt x="1634" y="924"/>
                      </a:lnTo>
                      <a:lnTo>
                        <a:pt x="1642" y="949"/>
                      </a:lnTo>
                      <a:lnTo>
                        <a:pt x="1651" y="973"/>
                      </a:lnTo>
                      <a:lnTo>
                        <a:pt x="1658" y="999"/>
                      </a:lnTo>
                      <a:lnTo>
                        <a:pt x="1664" y="1025"/>
                      </a:lnTo>
                      <a:lnTo>
                        <a:pt x="1668" y="1051"/>
                      </a:lnTo>
                      <a:lnTo>
                        <a:pt x="1671" y="1079"/>
                      </a:lnTo>
                      <a:lnTo>
                        <a:pt x="1673" y="1106"/>
                      </a:lnTo>
                      <a:lnTo>
                        <a:pt x="1673" y="1106"/>
                      </a:lnTo>
                      <a:lnTo>
                        <a:pt x="1674" y="1135"/>
                      </a:lnTo>
                      <a:lnTo>
                        <a:pt x="1673" y="1163"/>
                      </a:lnTo>
                      <a:lnTo>
                        <a:pt x="1670" y="1190"/>
                      </a:lnTo>
                      <a:lnTo>
                        <a:pt x="1667" y="1218"/>
                      </a:lnTo>
                      <a:lnTo>
                        <a:pt x="1661" y="1246"/>
                      </a:lnTo>
                      <a:lnTo>
                        <a:pt x="1655" y="1272"/>
                      </a:lnTo>
                      <a:lnTo>
                        <a:pt x="1648" y="1298"/>
                      </a:lnTo>
                      <a:lnTo>
                        <a:pt x="1638" y="1322"/>
                      </a:lnTo>
                      <a:lnTo>
                        <a:pt x="1628" y="1347"/>
                      </a:lnTo>
                      <a:lnTo>
                        <a:pt x="1618" y="1372"/>
                      </a:lnTo>
                      <a:lnTo>
                        <a:pt x="1605" y="1395"/>
                      </a:lnTo>
                      <a:lnTo>
                        <a:pt x="1592" y="1418"/>
                      </a:lnTo>
                      <a:lnTo>
                        <a:pt x="1577" y="1441"/>
                      </a:lnTo>
                      <a:lnTo>
                        <a:pt x="1561" y="1463"/>
                      </a:lnTo>
                      <a:lnTo>
                        <a:pt x="1544" y="1483"/>
                      </a:lnTo>
                      <a:lnTo>
                        <a:pt x="1526" y="1503"/>
                      </a:lnTo>
                      <a:lnTo>
                        <a:pt x="1509" y="1522"/>
                      </a:lnTo>
                      <a:lnTo>
                        <a:pt x="1489" y="1540"/>
                      </a:lnTo>
                      <a:lnTo>
                        <a:pt x="1469" y="1557"/>
                      </a:lnTo>
                      <a:lnTo>
                        <a:pt x="1448" y="1573"/>
                      </a:lnTo>
                      <a:lnTo>
                        <a:pt x="1425" y="1589"/>
                      </a:lnTo>
                      <a:lnTo>
                        <a:pt x="1403" y="1603"/>
                      </a:lnTo>
                      <a:lnTo>
                        <a:pt x="1379" y="1616"/>
                      </a:lnTo>
                      <a:lnTo>
                        <a:pt x="1356" y="1628"/>
                      </a:lnTo>
                      <a:lnTo>
                        <a:pt x="1331" y="1639"/>
                      </a:lnTo>
                      <a:lnTo>
                        <a:pt x="1305" y="1648"/>
                      </a:lnTo>
                      <a:lnTo>
                        <a:pt x="1279" y="1657"/>
                      </a:lnTo>
                      <a:lnTo>
                        <a:pt x="1253" y="1664"/>
                      </a:lnTo>
                      <a:lnTo>
                        <a:pt x="1225" y="1671"/>
                      </a:lnTo>
                      <a:lnTo>
                        <a:pt x="1198" y="1676"/>
                      </a:lnTo>
                      <a:lnTo>
                        <a:pt x="1169" y="1679"/>
                      </a:lnTo>
                      <a:lnTo>
                        <a:pt x="1141" y="1680"/>
                      </a:lnTo>
                      <a:lnTo>
                        <a:pt x="1141" y="168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67" name="Google Shape;867;g5f09267a33_1_124"/>
                <p:cNvSpPr/>
                <p:nvPr/>
              </p:nvSpPr>
              <p:spPr>
                <a:xfrm>
                  <a:off x="2451" y="1210"/>
                  <a:ext cx="824" cy="813"/>
                </a:xfrm>
                <a:custGeom>
                  <a:avLst/>
                  <a:gdLst/>
                  <a:ahLst/>
                  <a:cxnLst/>
                  <a:rect l="l" t="t" r="r" b="b"/>
                  <a:pathLst>
                    <a:path w="824" h="813" extrusionOk="0">
                      <a:moveTo>
                        <a:pt x="413" y="0"/>
                      </a:moveTo>
                      <a:lnTo>
                        <a:pt x="413" y="0"/>
                      </a:lnTo>
                      <a:lnTo>
                        <a:pt x="396" y="0"/>
                      </a:lnTo>
                      <a:lnTo>
                        <a:pt x="396" y="0"/>
                      </a:lnTo>
                      <a:lnTo>
                        <a:pt x="374" y="2"/>
                      </a:lnTo>
                      <a:lnTo>
                        <a:pt x="354" y="4"/>
                      </a:lnTo>
                      <a:lnTo>
                        <a:pt x="335" y="7"/>
                      </a:lnTo>
                      <a:lnTo>
                        <a:pt x="315" y="12"/>
                      </a:lnTo>
                      <a:lnTo>
                        <a:pt x="296" y="18"/>
                      </a:lnTo>
                      <a:lnTo>
                        <a:pt x="275" y="23"/>
                      </a:lnTo>
                      <a:lnTo>
                        <a:pt x="257" y="31"/>
                      </a:lnTo>
                      <a:lnTo>
                        <a:pt x="239" y="38"/>
                      </a:lnTo>
                      <a:lnTo>
                        <a:pt x="220" y="46"/>
                      </a:lnTo>
                      <a:lnTo>
                        <a:pt x="203" y="57"/>
                      </a:lnTo>
                      <a:lnTo>
                        <a:pt x="186" y="67"/>
                      </a:lnTo>
                      <a:lnTo>
                        <a:pt x="170" y="78"/>
                      </a:lnTo>
                      <a:lnTo>
                        <a:pt x="154" y="90"/>
                      </a:lnTo>
                      <a:lnTo>
                        <a:pt x="138" y="103"/>
                      </a:lnTo>
                      <a:lnTo>
                        <a:pt x="123" y="117"/>
                      </a:lnTo>
                      <a:lnTo>
                        <a:pt x="109" y="132"/>
                      </a:lnTo>
                      <a:lnTo>
                        <a:pt x="109" y="132"/>
                      </a:lnTo>
                      <a:lnTo>
                        <a:pt x="96" y="148"/>
                      </a:lnTo>
                      <a:lnTo>
                        <a:pt x="83" y="164"/>
                      </a:lnTo>
                      <a:lnTo>
                        <a:pt x="71" y="180"/>
                      </a:lnTo>
                      <a:lnTo>
                        <a:pt x="60" y="196"/>
                      </a:lnTo>
                      <a:lnTo>
                        <a:pt x="51" y="213"/>
                      </a:lnTo>
                      <a:lnTo>
                        <a:pt x="41" y="230"/>
                      </a:lnTo>
                      <a:lnTo>
                        <a:pt x="34" y="249"/>
                      </a:lnTo>
                      <a:lnTo>
                        <a:pt x="26" y="267"/>
                      </a:lnTo>
                      <a:lnTo>
                        <a:pt x="19" y="285"/>
                      </a:lnTo>
                      <a:lnTo>
                        <a:pt x="13" y="304"/>
                      </a:lnTo>
                      <a:lnTo>
                        <a:pt x="9" y="325"/>
                      </a:lnTo>
                      <a:lnTo>
                        <a:pt x="6" y="343"/>
                      </a:lnTo>
                      <a:lnTo>
                        <a:pt x="3" y="364"/>
                      </a:lnTo>
                      <a:lnTo>
                        <a:pt x="2" y="384"/>
                      </a:lnTo>
                      <a:lnTo>
                        <a:pt x="0" y="403"/>
                      </a:lnTo>
                      <a:lnTo>
                        <a:pt x="2" y="423"/>
                      </a:lnTo>
                      <a:lnTo>
                        <a:pt x="2" y="423"/>
                      </a:lnTo>
                      <a:lnTo>
                        <a:pt x="3" y="443"/>
                      </a:lnTo>
                      <a:lnTo>
                        <a:pt x="5" y="464"/>
                      </a:lnTo>
                      <a:lnTo>
                        <a:pt x="9" y="484"/>
                      </a:lnTo>
                      <a:lnTo>
                        <a:pt x="12" y="503"/>
                      </a:lnTo>
                      <a:lnTo>
                        <a:pt x="18" y="522"/>
                      </a:lnTo>
                      <a:lnTo>
                        <a:pt x="23" y="540"/>
                      </a:lnTo>
                      <a:lnTo>
                        <a:pt x="31" y="559"/>
                      </a:lnTo>
                      <a:lnTo>
                        <a:pt x="38" y="577"/>
                      </a:lnTo>
                      <a:lnTo>
                        <a:pt x="47" y="594"/>
                      </a:lnTo>
                      <a:lnTo>
                        <a:pt x="57" y="610"/>
                      </a:lnTo>
                      <a:lnTo>
                        <a:pt x="65" y="627"/>
                      </a:lnTo>
                      <a:lnTo>
                        <a:pt x="77" y="642"/>
                      </a:lnTo>
                      <a:lnTo>
                        <a:pt x="89" y="658"/>
                      </a:lnTo>
                      <a:lnTo>
                        <a:pt x="100" y="672"/>
                      </a:lnTo>
                      <a:lnTo>
                        <a:pt x="113" y="687"/>
                      </a:lnTo>
                      <a:lnTo>
                        <a:pt x="128" y="700"/>
                      </a:lnTo>
                      <a:lnTo>
                        <a:pt x="141" y="713"/>
                      </a:lnTo>
                      <a:lnTo>
                        <a:pt x="157" y="724"/>
                      </a:lnTo>
                      <a:lnTo>
                        <a:pt x="171" y="736"/>
                      </a:lnTo>
                      <a:lnTo>
                        <a:pt x="187" y="747"/>
                      </a:lnTo>
                      <a:lnTo>
                        <a:pt x="203" y="756"/>
                      </a:lnTo>
                      <a:lnTo>
                        <a:pt x="220" y="766"/>
                      </a:lnTo>
                      <a:lnTo>
                        <a:pt x="238" y="775"/>
                      </a:lnTo>
                      <a:lnTo>
                        <a:pt x="255" y="782"/>
                      </a:lnTo>
                      <a:lnTo>
                        <a:pt x="274" y="789"/>
                      </a:lnTo>
                      <a:lnTo>
                        <a:pt x="293" y="795"/>
                      </a:lnTo>
                      <a:lnTo>
                        <a:pt x="312" y="800"/>
                      </a:lnTo>
                      <a:lnTo>
                        <a:pt x="331" y="804"/>
                      </a:lnTo>
                      <a:lnTo>
                        <a:pt x="351" y="808"/>
                      </a:lnTo>
                      <a:lnTo>
                        <a:pt x="371" y="810"/>
                      </a:lnTo>
                      <a:lnTo>
                        <a:pt x="391" y="811"/>
                      </a:lnTo>
                      <a:lnTo>
                        <a:pt x="412" y="813"/>
                      </a:lnTo>
                      <a:lnTo>
                        <a:pt x="412" y="813"/>
                      </a:lnTo>
                      <a:lnTo>
                        <a:pt x="429" y="811"/>
                      </a:lnTo>
                      <a:lnTo>
                        <a:pt x="429" y="811"/>
                      </a:lnTo>
                      <a:lnTo>
                        <a:pt x="451" y="811"/>
                      </a:lnTo>
                      <a:lnTo>
                        <a:pt x="471" y="808"/>
                      </a:lnTo>
                      <a:lnTo>
                        <a:pt x="491" y="805"/>
                      </a:lnTo>
                      <a:lnTo>
                        <a:pt x="510" y="801"/>
                      </a:lnTo>
                      <a:lnTo>
                        <a:pt x="530" y="795"/>
                      </a:lnTo>
                      <a:lnTo>
                        <a:pt x="549" y="789"/>
                      </a:lnTo>
                      <a:lnTo>
                        <a:pt x="568" y="782"/>
                      </a:lnTo>
                      <a:lnTo>
                        <a:pt x="585" y="775"/>
                      </a:lnTo>
                      <a:lnTo>
                        <a:pt x="604" y="765"/>
                      </a:lnTo>
                      <a:lnTo>
                        <a:pt x="622" y="756"/>
                      </a:lnTo>
                      <a:lnTo>
                        <a:pt x="639" y="746"/>
                      </a:lnTo>
                      <a:lnTo>
                        <a:pt x="655" y="734"/>
                      </a:lnTo>
                      <a:lnTo>
                        <a:pt x="671" y="721"/>
                      </a:lnTo>
                      <a:lnTo>
                        <a:pt x="687" y="708"/>
                      </a:lnTo>
                      <a:lnTo>
                        <a:pt x="701" y="695"/>
                      </a:lnTo>
                      <a:lnTo>
                        <a:pt x="716" y="681"/>
                      </a:lnTo>
                      <a:lnTo>
                        <a:pt x="716" y="681"/>
                      </a:lnTo>
                      <a:lnTo>
                        <a:pt x="729" y="665"/>
                      </a:lnTo>
                      <a:lnTo>
                        <a:pt x="742" y="649"/>
                      </a:lnTo>
                      <a:lnTo>
                        <a:pt x="753" y="633"/>
                      </a:lnTo>
                      <a:lnTo>
                        <a:pt x="765" y="616"/>
                      </a:lnTo>
                      <a:lnTo>
                        <a:pt x="775" y="598"/>
                      </a:lnTo>
                      <a:lnTo>
                        <a:pt x="784" y="581"/>
                      </a:lnTo>
                      <a:lnTo>
                        <a:pt x="793" y="564"/>
                      </a:lnTo>
                      <a:lnTo>
                        <a:pt x="800" y="545"/>
                      </a:lnTo>
                      <a:lnTo>
                        <a:pt x="806" y="526"/>
                      </a:lnTo>
                      <a:lnTo>
                        <a:pt x="811" y="507"/>
                      </a:lnTo>
                      <a:lnTo>
                        <a:pt x="816" y="488"/>
                      </a:lnTo>
                      <a:lnTo>
                        <a:pt x="819" y="468"/>
                      </a:lnTo>
                      <a:lnTo>
                        <a:pt x="821" y="449"/>
                      </a:lnTo>
                      <a:lnTo>
                        <a:pt x="823" y="429"/>
                      </a:lnTo>
                      <a:lnTo>
                        <a:pt x="824" y="409"/>
                      </a:lnTo>
                      <a:lnTo>
                        <a:pt x="823" y="388"/>
                      </a:lnTo>
                      <a:lnTo>
                        <a:pt x="823" y="388"/>
                      </a:lnTo>
                      <a:lnTo>
                        <a:pt x="821" y="368"/>
                      </a:lnTo>
                      <a:lnTo>
                        <a:pt x="820" y="348"/>
                      </a:lnTo>
                      <a:lnTo>
                        <a:pt x="817" y="329"/>
                      </a:lnTo>
                      <a:lnTo>
                        <a:pt x="813" y="310"/>
                      </a:lnTo>
                      <a:lnTo>
                        <a:pt x="807" y="290"/>
                      </a:lnTo>
                      <a:lnTo>
                        <a:pt x="801" y="272"/>
                      </a:lnTo>
                      <a:lnTo>
                        <a:pt x="794" y="254"/>
                      </a:lnTo>
                      <a:lnTo>
                        <a:pt x="787" y="236"/>
                      </a:lnTo>
                      <a:lnTo>
                        <a:pt x="778" y="219"/>
                      </a:lnTo>
                      <a:lnTo>
                        <a:pt x="769" y="201"/>
                      </a:lnTo>
                      <a:lnTo>
                        <a:pt x="759" y="186"/>
                      </a:lnTo>
                      <a:lnTo>
                        <a:pt x="748" y="170"/>
                      </a:lnTo>
                      <a:lnTo>
                        <a:pt x="736" y="155"/>
                      </a:lnTo>
                      <a:lnTo>
                        <a:pt x="724" y="141"/>
                      </a:lnTo>
                      <a:lnTo>
                        <a:pt x="711" y="126"/>
                      </a:lnTo>
                      <a:lnTo>
                        <a:pt x="698" y="113"/>
                      </a:lnTo>
                      <a:lnTo>
                        <a:pt x="684" y="100"/>
                      </a:lnTo>
                      <a:lnTo>
                        <a:pt x="669" y="88"/>
                      </a:lnTo>
                      <a:lnTo>
                        <a:pt x="653" y="77"/>
                      </a:lnTo>
                      <a:lnTo>
                        <a:pt x="638" y="65"/>
                      </a:lnTo>
                      <a:lnTo>
                        <a:pt x="622" y="55"/>
                      </a:lnTo>
                      <a:lnTo>
                        <a:pt x="604" y="46"/>
                      </a:lnTo>
                      <a:lnTo>
                        <a:pt x="587" y="38"/>
                      </a:lnTo>
                      <a:lnTo>
                        <a:pt x="569" y="31"/>
                      </a:lnTo>
                      <a:lnTo>
                        <a:pt x="551" y="23"/>
                      </a:lnTo>
                      <a:lnTo>
                        <a:pt x="532" y="18"/>
                      </a:lnTo>
                      <a:lnTo>
                        <a:pt x="513" y="12"/>
                      </a:lnTo>
                      <a:lnTo>
                        <a:pt x="494" y="7"/>
                      </a:lnTo>
                      <a:lnTo>
                        <a:pt x="474" y="4"/>
                      </a:lnTo>
                      <a:lnTo>
                        <a:pt x="454" y="2"/>
                      </a:lnTo>
                      <a:lnTo>
                        <a:pt x="433" y="0"/>
                      </a:lnTo>
                      <a:lnTo>
                        <a:pt x="413" y="0"/>
                      </a:lnTo>
                      <a:lnTo>
                        <a:pt x="413"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sp>
            <p:nvSpPr>
              <p:cNvPr id="868" name="Google Shape;868;g5f09267a33_1_124"/>
              <p:cNvSpPr txBox="1"/>
              <p:nvPr/>
            </p:nvSpPr>
            <p:spPr>
              <a:xfrm>
                <a:off x="6599678" y="3159735"/>
                <a:ext cx="742200" cy="1917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 Design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g5f09267a33_1_124"/>
              <p:cNvSpPr txBox="1"/>
              <p:nvPr/>
            </p:nvSpPr>
            <p:spPr>
              <a:xfrm>
                <a:off x="6539182" y="4277602"/>
                <a:ext cx="844200" cy="2877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Verdana"/>
                  <a:buNone/>
                  <a:tabLst/>
                  <a:defRPr/>
                </a:pPr>
                <a:r>
                  <a:rPr kumimoji="0" lang="en-US" sz="1600" b="1" i="0" u="none" strike="noStrike" kern="0" cap="none" spc="0" normalizeH="0" baseline="0" noProof="0">
                    <a:ln>
                      <a:noFill/>
                    </a:ln>
                    <a:solidFill>
                      <a:srgbClr val="000000"/>
                    </a:solidFill>
                    <a:effectLst/>
                    <a:uLnTx/>
                    <a:uFillTx/>
                    <a:latin typeface="Verdana"/>
                    <a:ea typeface="Verdana"/>
                    <a:cs typeface="Verdana"/>
                    <a:sym typeface="Verdana"/>
                  </a:rPr>
                  <a:t> 2027</a:t>
                </a:r>
                <a:endParaRPr kumimoji="0" sz="900" b="1"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70" name="Google Shape;870;g5f09267a33_1_124"/>
              <p:cNvSpPr txBox="1"/>
              <p:nvPr/>
            </p:nvSpPr>
            <p:spPr>
              <a:xfrm>
                <a:off x="7827641" y="3159734"/>
                <a:ext cx="560700" cy="1917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  Contract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g5f09267a33_1_124"/>
              <p:cNvSpPr txBox="1"/>
              <p:nvPr/>
            </p:nvSpPr>
            <p:spPr>
              <a:xfrm>
                <a:off x="7655943" y="4262436"/>
                <a:ext cx="844200" cy="287700"/>
              </a:xfrm>
              <a:prstGeom prst="rect">
                <a:avLst/>
              </a:prstGeom>
              <a:solidFill>
                <a:srgbClr val="FFFFFF"/>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Verdana"/>
                  <a:buNone/>
                  <a:tabLst/>
                  <a:defRPr/>
                </a:pPr>
                <a:r>
                  <a:rPr kumimoji="0" lang="en-US" sz="1600" b="1" i="0" u="none" strike="noStrike" kern="0" cap="none" spc="0" normalizeH="0" baseline="0" noProof="0">
                    <a:ln>
                      <a:noFill/>
                    </a:ln>
                    <a:solidFill>
                      <a:srgbClr val="000000"/>
                    </a:solidFill>
                    <a:effectLst/>
                    <a:uLnTx/>
                    <a:uFillTx/>
                    <a:latin typeface="Verdana"/>
                    <a:ea typeface="Verdana"/>
                    <a:cs typeface="Verdana"/>
                    <a:sym typeface="Verdana"/>
                  </a:rPr>
                  <a:t> 2028</a:t>
                </a:r>
                <a:endParaRPr kumimoji="0" sz="900" b="1"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72" name="Google Shape;872;g5f09267a33_1_124"/>
              <p:cNvSpPr/>
              <p:nvPr/>
            </p:nvSpPr>
            <p:spPr>
              <a:xfrm>
                <a:off x="7652509" y="3394057"/>
                <a:ext cx="782100" cy="715200"/>
              </a:xfrm>
              <a:prstGeom prst="ellipse">
                <a:avLst/>
              </a:prstGeom>
              <a:solidFill>
                <a:srgbClr val="FFFFFF"/>
              </a:solidFill>
              <a:ln w="127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73" name="Google Shape;873;g5f09267a33_1_124"/>
              <p:cNvSpPr txBox="1"/>
              <p:nvPr/>
            </p:nvSpPr>
            <p:spPr>
              <a:xfrm>
                <a:off x="8788231" y="3159735"/>
                <a:ext cx="560700" cy="191700"/>
              </a:xfrm>
              <a:prstGeom prst="rect">
                <a:avLst/>
              </a:prstGeom>
              <a:solidFill>
                <a:srgbClr val="FFFFFF"/>
              </a:solidFill>
              <a:ln w="1270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   Build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g5f09267a33_1_124"/>
              <p:cNvSpPr/>
              <p:nvPr/>
            </p:nvSpPr>
            <p:spPr>
              <a:xfrm>
                <a:off x="8658730" y="3394057"/>
                <a:ext cx="782100" cy="715200"/>
              </a:xfrm>
              <a:prstGeom prst="ellipse">
                <a:avLst/>
              </a:prstGeom>
              <a:solidFill>
                <a:srgbClr val="FFFFFF"/>
              </a:solidFill>
              <a:ln w="12700" cap="flat" cmpd="sng">
                <a:solidFill>
                  <a:srgbClr val="64B2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nvGrpSpPr>
              <p:cNvPr id="875" name="Google Shape;875;g5f09267a33_1_124"/>
              <p:cNvGrpSpPr/>
              <p:nvPr/>
            </p:nvGrpSpPr>
            <p:grpSpPr>
              <a:xfrm rot="10800000" flipH="1">
                <a:off x="883630" y="4629453"/>
                <a:ext cx="9445446" cy="1380553"/>
                <a:chOff x="1269286" y="1635806"/>
                <a:chExt cx="9224068" cy="1503707"/>
              </a:xfrm>
            </p:grpSpPr>
            <p:cxnSp>
              <p:nvCxnSpPr>
                <p:cNvPr id="876" name="Google Shape;876;g5f09267a33_1_124"/>
                <p:cNvCxnSpPr/>
                <p:nvPr/>
              </p:nvCxnSpPr>
              <p:spPr>
                <a:xfrm rot="10800000" flipH="1">
                  <a:off x="1269286" y="1635970"/>
                  <a:ext cx="2891400" cy="1413300"/>
                </a:xfrm>
                <a:prstGeom prst="straightConnector1">
                  <a:avLst/>
                </a:prstGeom>
                <a:noFill/>
                <a:ln w="9525" cap="flat" cmpd="sng">
                  <a:solidFill>
                    <a:srgbClr val="5EAED1"/>
                  </a:solidFill>
                  <a:prstDash val="solid"/>
                  <a:round/>
                  <a:headEnd type="oval" w="med" len="med"/>
                  <a:tailEnd type="oval" w="med" len="med"/>
                </a:ln>
              </p:spPr>
            </p:cxnSp>
            <p:cxnSp>
              <p:nvCxnSpPr>
                <p:cNvPr id="877" name="Google Shape;877;g5f09267a33_1_124"/>
                <p:cNvCxnSpPr/>
                <p:nvPr/>
              </p:nvCxnSpPr>
              <p:spPr>
                <a:xfrm rot="10800000">
                  <a:off x="4369936" y="1635806"/>
                  <a:ext cx="2445000" cy="959700"/>
                </a:xfrm>
                <a:prstGeom prst="straightConnector1">
                  <a:avLst/>
                </a:prstGeom>
                <a:noFill/>
                <a:ln w="9525" cap="flat" cmpd="sng">
                  <a:solidFill>
                    <a:srgbClr val="5EAED1"/>
                  </a:solidFill>
                  <a:prstDash val="solid"/>
                  <a:round/>
                  <a:headEnd type="oval" w="med" len="med"/>
                  <a:tailEnd type="oval" w="med" len="med"/>
                </a:ln>
              </p:spPr>
            </p:cxnSp>
            <p:cxnSp>
              <p:nvCxnSpPr>
                <p:cNvPr id="878" name="Google Shape;878;g5f09267a33_1_124"/>
                <p:cNvCxnSpPr/>
                <p:nvPr/>
              </p:nvCxnSpPr>
              <p:spPr>
                <a:xfrm rot="10800000">
                  <a:off x="7010316" y="2595506"/>
                  <a:ext cx="1633500" cy="0"/>
                </a:xfrm>
                <a:prstGeom prst="straightConnector1">
                  <a:avLst/>
                </a:prstGeom>
                <a:noFill/>
                <a:ln w="9525" cap="flat" cmpd="sng">
                  <a:solidFill>
                    <a:srgbClr val="5EAED1"/>
                  </a:solidFill>
                  <a:prstDash val="solid"/>
                  <a:round/>
                  <a:headEnd type="oval" w="med" len="med"/>
                  <a:tailEnd type="oval" w="med" len="med"/>
                </a:ln>
              </p:spPr>
            </p:cxnSp>
            <p:cxnSp>
              <p:nvCxnSpPr>
                <p:cNvPr id="879" name="Google Shape;879;g5f09267a33_1_124"/>
                <p:cNvCxnSpPr/>
                <p:nvPr/>
              </p:nvCxnSpPr>
              <p:spPr>
                <a:xfrm flipH="1">
                  <a:off x="8643854" y="3121213"/>
                  <a:ext cx="1849500" cy="18300"/>
                </a:xfrm>
                <a:prstGeom prst="straightConnector1">
                  <a:avLst/>
                </a:prstGeom>
                <a:noFill/>
                <a:ln w="9525" cap="flat" cmpd="sng">
                  <a:solidFill>
                    <a:srgbClr val="5EAED1"/>
                  </a:solidFill>
                  <a:prstDash val="solid"/>
                  <a:round/>
                  <a:headEnd type="oval" w="med" len="med"/>
                  <a:tailEnd type="oval" w="med" len="med"/>
                </a:ln>
              </p:spPr>
            </p:cxnSp>
          </p:grpSp>
          <p:grpSp>
            <p:nvGrpSpPr>
              <p:cNvPr id="880" name="Google Shape;880;g5f09267a33_1_124"/>
              <p:cNvGrpSpPr/>
              <p:nvPr/>
            </p:nvGrpSpPr>
            <p:grpSpPr>
              <a:xfrm>
                <a:off x="873510" y="1601560"/>
                <a:ext cx="9428024" cy="1409430"/>
                <a:chOff x="1259402" y="1752640"/>
                <a:chExt cx="9207055" cy="1535160"/>
              </a:xfrm>
            </p:grpSpPr>
            <p:cxnSp>
              <p:nvCxnSpPr>
                <p:cNvPr id="881" name="Google Shape;881;g5f09267a33_1_124"/>
                <p:cNvCxnSpPr/>
                <p:nvPr/>
              </p:nvCxnSpPr>
              <p:spPr>
                <a:xfrm rot="10800000" flipH="1">
                  <a:off x="1259402" y="1752640"/>
                  <a:ext cx="2862300" cy="1421100"/>
                </a:xfrm>
                <a:prstGeom prst="straightConnector1">
                  <a:avLst/>
                </a:prstGeom>
                <a:noFill/>
                <a:ln w="9525" cap="flat" cmpd="sng">
                  <a:solidFill>
                    <a:srgbClr val="5EAED1"/>
                  </a:solidFill>
                  <a:prstDash val="solid"/>
                  <a:round/>
                  <a:headEnd type="oval" w="med" len="med"/>
                  <a:tailEnd type="oval" w="med" len="med"/>
                </a:ln>
              </p:spPr>
            </p:cxnSp>
            <p:cxnSp>
              <p:nvCxnSpPr>
                <p:cNvPr id="882" name="Google Shape;882;g5f09267a33_1_124"/>
                <p:cNvCxnSpPr/>
                <p:nvPr/>
              </p:nvCxnSpPr>
              <p:spPr>
                <a:xfrm rot="10800000">
                  <a:off x="4369934" y="1752734"/>
                  <a:ext cx="2445000" cy="1031400"/>
                </a:xfrm>
                <a:prstGeom prst="straightConnector1">
                  <a:avLst/>
                </a:prstGeom>
                <a:noFill/>
                <a:ln w="9525" cap="flat" cmpd="sng">
                  <a:solidFill>
                    <a:srgbClr val="5EAED1"/>
                  </a:solidFill>
                  <a:prstDash val="solid"/>
                  <a:round/>
                  <a:headEnd type="oval" w="med" len="med"/>
                  <a:tailEnd type="oval" w="med" len="med"/>
                </a:ln>
              </p:spPr>
            </p:cxnSp>
            <p:cxnSp>
              <p:nvCxnSpPr>
                <p:cNvPr id="883" name="Google Shape;883;g5f09267a33_1_124"/>
                <p:cNvCxnSpPr/>
                <p:nvPr/>
              </p:nvCxnSpPr>
              <p:spPr>
                <a:xfrm rot="10800000">
                  <a:off x="7010316" y="2786068"/>
                  <a:ext cx="1633500" cy="27300"/>
                </a:xfrm>
                <a:prstGeom prst="straightConnector1">
                  <a:avLst/>
                </a:prstGeom>
                <a:noFill/>
                <a:ln w="9525" cap="flat" cmpd="sng">
                  <a:solidFill>
                    <a:srgbClr val="5EAED1"/>
                  </a:solidFill>
                  <a:prstDash val="solid"/>
                  <a:round/>
                  <a:headEnd type="oval" w="med" len="med"/>
                  <a:tailEnd type="oval" w="med" len="med"/>
                </a:ln>
              </p:spPr>
            </p:cxnSp>
            <p:cxnSp>
              <p:nvCxnSpPr>
                <p:cNvPr id="884" name="Google Shape;884;g5f09267a33_1_124"/>
                <p:cNvCxnSpPr/>
                <p:nvPr/>
              </p:nvCxnSpPr>
              <p:spPr>
                <a:xfrm rot="10800000">
                  <a:off x="8643814" y="2928894"/>
                  <a:ext cx="0" cy="232800"/>
                </a:xfrm>
                <a:prstGeom prst="straightConnector1">
                  <a:avLst/>
                </a:prstGeom>
                <a:noFill/>
                <a:ln w="9525" cap="flat" cmpd="sng">
                  <a:solidFill>
                    <a:srgbClr val="5EAED1"/>
                  </a:solidFill>
                  <a:prstDash val="solid"/>
                  <a:round/>
                  <a:headEnd type="oval" w="med" len="med"/>
                  <a:tailEnd type="oval" w="med" len="med"/>
                </a:ln>
              </p:spPr>
            </p:cxnSp>
            <p:cxnSp>
              <p:nvCxnSpPr>
                <p:cNvPr id="885" name="Google Shape;885;g5f09267a33_1_124"/>
                <p:cNvCxnSpPr/>
                <p:nvPr/>
              </p:nvCxnSpPr>
              <p:spPr>
                <a:xfrm rot="10800000">
                  <a:off x="8643957" y="3287800"/>
                  <a:ext cx="1822500" cy="0"/>
                </a:xfrm>
                <a:prstGeom prst="straightConnector1">
                  <a:avLst/>
                </a:prstGeom>
                <a:noFill/>
                <a:ln w="9525" cap="flat" cmpd="sng">
                  <a:solidFill>
                    <a:srgbClr val="5EAED1"/>
                  </a:solidFill>
                  <a:prstDash val="solid"/>
                  <a:round/>
                  <a:headEnd type="oval" w="med" len="med"/>
                  <a:tailEnd type="oval" w="med" len="med"/>
                </a:ln>
              </p:spPr>
            </p:cxnSp>
          </p:grpSp>
          <p:sp>
            <p:nvSpPr>
              <p:cNvPr id="886" name="Google Shape;886;g5f09267a33_1_124"/>
              <p:cNvSpPr txBox="1"/>
              <p:nvPr/>
            </p:nvSpPr>
            <p:spPr>
              <a:xfrm rot="-1452617">
                <a:off x="1111877" y="2058361"/>
                <a:ext cx="2514346" cy="280635"/>
              </a:xfrm>
              <a:prstGeom prst="rect">
                <a:avLst/>
              </a:prstGeom>
              <a:solidFill>
                <a:srgbClr val="FFFFFF"/>
              </a:solidFill>
              <a:ln>
                <a:noFill/>
              </a:ln>
            </p:spPr>
            <p:txBody>
              <a:bodyPr spcFirstLastPara="1" wrap="square" lIns="27425" tIns="27425" rIns="27425" bIns="27425" anchor="t" anchorCtr="0">
                <a:noAutofit/>
              </a:bodyPr>
              <a:lstStyle/>
              <a:p>
                <a:pPr marL="0" marR="0" lvl="0" indent="0" algn="l" defTabSz="914400" rtl="0" eaLnBrk="1" fontAlgn="auto" latinLnBrk="0" hangingPunct="1">
                  <a:lnSpc>
                    <a:spcPct val="100000"/>
                  </a:lnSpc>
                  <a:spcBef>
                    <a:spcPts val="0"/>
                  </a:spcBef>
                  <a:spcAft>
                    <a:spcPts val="0"/>
                  </a:spcAft>
                  <a:buClr>
                    <a:srgbClr val="64B2D4"/>
                  </a:buClr>
                  <a:buSzPts val="1200"/>
                  <a:buFont typeface="Verdana"/>
                  <a:buNone/>
                  <a:tabLst/>
                  <a:defRPr/>
                </a:pPr>
                <a:r>
                  <a:rPr kumimoji="0" lang="en-US" sz="1200" b="0" i="0" u="none" strike="noStrike" kern="0" cap="none" spc="0" normalizeH="0" baseline="0" noProof="0">
                    <a:ln>
                      <a:noFill/>
                    </a:ln>
                    <a:solidFill>
                      <a:srgbClr val="64B2D4"/>
                    </a:solidFill>
                    <a:effectLst/>
                    <a:uLnTx/>
                    <a:uFillTx/>
                    <a:latin typeface="Verdana"/>
                    <a:ea typeface="Verdana"/>
                    <a:cs typeface="Verdana"/>
                    <a:sym typeface="Verdana"/>
                  </a:rPr>
                  <a:t> Innovate with partners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g5f09267a33_1_124"/>
              <p:cNvSpPr/>
              <p:nvPr/>
            </p:nvSpPr>
            <p:spPr>
              <a:xfrm>
                <a:off x="5974813" y="3244334"/>
                <a:ext cx="334500" cy="539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Times New Roman"/>
                  <a:buNone/>
                  <a:tabLst/>
                  <a:defRPr/>
                </a:pPr>
                <a:r>
                  <a:rPr kumimoji="0" lang="en-US"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 </a:t>
                </a:r>
                <a:endParaRPr kumimoji="0" sz="2400" b="0" i="0" u="none" strike="noStrike" kern="0" cap="none" spc="0" normalizeH="0" baseline="0" noProof="0">
                  <a:ln>
                    <a:noFill/>
                  </a:ln>
                  <a:solidFill>
                    <a:srgbClr val="141414"/>
                  </a:solidFill>
                  <a:effectLst/>
                  <a:uLnTx/>
                  <a:uFillTx/>
                  <a:latin typeface="Verdana"/>
                  <a:ea typeface="Verdana"/>
                  <a:cs typeface="Verdana"/>
                  <a:sym typeface="Verdana"/>
                </a:endParaRPr>
              </a:p>
            </p:txBody>
          </p:sp>
        </p:grpSp>
        <p:pic>
          <p:nvPicPr>
            <p:cNvPr id="888" name="Google Shape;888;g5f09267a33_1_124"/>
            <p:cNvPicPr preferRelativeResize="0"/>
            <p:nvPr/>
          </p:nvPicPr>
          <p:blipFill rotWithShape="1">
            <a:blip r:embed="rId5">
              <a:alphaModFix/>
            </a:blip>
            <a:srcRect/>
            <a:stretch/>
          </p:blipFill>
          <p:spPr>
            <a:xfrm>
              <a:off x="6509962" y="1587758"/>
              <a:ext cx="1621157" cy="368044"/>
            </a:xfrm>
            <a:prstGeom prst="rect">
              <a:avLst/>
            </a:prstGeom>
            <a:noFill/>
            <a:ln>
              <a:noFill/>
            </a:ln>
          </p:spPr>
        </p:pic>
        <p:sp>
          <p:nvSpPr>
            <p:cNvPr id="889" name="Google Shape;889;g5f09267a33_1_124"/>
            <p:cNvSpPr txBox="1"/>
            <p:nvPr/>
          </p:nvSpPr>
          <p:spPr>
            <a:xfrm rot="1593021">
              <a:off x="3877934" y="2376038"/>
              <a:ext cx="1045675" cy="240154"/>
            </a:xfrm>
            <a:prstGeom prst="rect">
              <a:avLst/>
            </a:prstGeom>
            <a:solidFill>
              <a:srgbClr val="FFFFFF"/>
            </a:solidFill>
            <a:ln>
              <a:noFill/>
            </a:ln>
          </p:spPr>
          <p:txBody>
            <a:bodyPr spcFirstLastPara="1" wrap="square" lIns="27425" tIns="27425" rIns="27425" bIns="27425" anchor="t" anchorCtr="0">
              <a:noAutofit/>
            </a:bodyPr>
            <a:lstStyle/>
            <a:p>
              <a:pPr marL="0" marR="0" lvl="0" indent="0" algn="l" defTabSz="914400" rtl="0" eaLnBrk="1" fontAlgn="auto" latinLnBrk="0" hangingPunct="1">
                <a:lnSpc>
                  <a:spcPct val="100000"/>
                </a:lnSpc>
                <a:spcBef>
                  <a:spcPts val="0"/>
                </a:spcBef>
                <a:spcAft>
                  <a:spcPts val="0"/>
                </a:spcAft>
                <a:buClr>
                  <a:srgbClr val="64B2D4"/>
                </a:buClr>
                <a:buSzPts val="1200"/>
                <a:buFont typeface="Verdana"/>
                <a:buNone/>
                <a:tabLst/>
                <a:defRPr/>
              </a:pPr>
              <a:r>
                <a:rPr kumimoji="0" lang="en-US" sz="1200" b="0" i="0" u="none" strike="noStrike" kern="0" cap="none" spc="0" normalizeH="0" baseline="0" noProof="0">
                  <a:ln>
                    <a:noFill/>
                  </a:ln>
                  <a:solidFill>
                    <a:srgbClr val="64B2D4"/>
                  </a:solidFill>
                  <a:effectLst/>
                  <a:uLnTx/>
                  <a:uFillTx/>
                  <a:latin typeface="Verdana"/>
                  <a:ea typeface="Verdana"/>
                  <a:cs typeface="Verdana"/>
                  <a:sym typeface="Verdana"/>
                </a:rPr>
                <a:t> Zooming in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g5f09267a33_1_124"/>
            <p:cNvSpPr/>
            <p:nvPr/>
          </p:nvSpPr>
          <p:spPr>
            <a:xfrm>
              <a:off x="6337852" y="2137009"/>
              <a:ext cx="1854000"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Verdana"/>
                <a:buNone/>
                <a:tabLst/>
                <a:defRPr/>
              </a:pPr>
              <a:r>
                <a:rPr kumimoji="0" lang="en-US" sz="1200" b="0" i="0" u="none" strike="noStrike" kern="0" cap="none" spc="0" normalizeH="0" baseline="0" noProof="0">
                  <a:ln>
                    <a:noFill/>
                  </a:ln>
                  <a:solidFill>
                    <a:srgbClr val="000000"/>
                  </a:solidFill>
                  <a:effectLst/>
                  <a:uLnTx/>
                  <a:uFillTx/>
                  <a:latin typeface="Verdana"/>
                  <a:ea typeface="Verdana"/>
                  <a:cs typeface="Verdana"/>
                  <a:sym typeface="Verdana"/>
                </a:rPr>
                <a:t>First commercially viable carbon-neutral vessel in operation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91" name="Google Shape;891;g5f09267a33_1_124"/>
            <p:cNvGrpSpPr/>
            <p:nvPr/>
          </p:nvGrpSpPr>
          <p:grpSpPr>
            <a:xfrm>
              <a:off x="2838730" y="3662494"/>
              <a:ext cx="386765" cy="390902"/>
              <a:chOff x="1758" y="486"/>
              <a:chExt cx="2244" cy="2268"/>
            </a:xfrm>
          </p:grpSpPr>
          <p:sp>
            <p:nvSpPr>
              <p:cNvPr id="892" name="Google Shape;892;g5f09267a33_1_124"/>
              <p:cNvSpPr/>
              <p:nvPr/>
            </p:nvSpPr>
            <p:spPr>
              <a:xfrm>
                <a:off x="3029" y="486"/>
                <a:ext cx="973" cy="972"/>
              </a:xfrm>
              <a:custGeom>
                <a:avLst/>
                <a:gdLst/>
                <a:ahLst/>
                <a:cxnLst/>
                <a:rect l="l" t="t" r="r" b="b"/>
                <a:pathLst>
                  <a:path w="973" h="972" extrusionOk="0">
                    <a:moveTo>
                      <a:pt x="109" y="0"/>
                    </a:moveTo>
                    <a:lnTo>
                      <a:pt x="460" y="352"/>
                    </a:lnTo>
                    <a:lnTo>
                      <a:pt x="0" y="810"/>
                    </a:lnTo>
                    <a:lnTo>
                      <a:pt x="161" y="972"/>
                    </a:lnTo>
                    <a:lnTo>
                      <a:pt x="621" y="514"/>
                    </a:lnTo>
                    <a:lnTo>
                      <a:pt x="973" y="866"/>
                    </a:lnTo>
                    <a:lnTo>
                      <a:pt x="973" y="0"/>
                    </a:lnTo>
                    <a:lnTo>
                      <a:pt x="109"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93" name="Google Shape;893;g5f09267a33_1_124"/>
              <p:cNvSpPr/>
              <p:nvPr/>
            </p:nvSpPr>
            <p:spPr>
              <a:xfrm>
                <a:off x="1758" y="486"/>
                <a:ext cx="965" cy="964"/>
              </a:xfrm>
              <a:custGeom>
                <a:avLst/>
                <a:gdLst/>
                <a:ahLst/>
                <a:cxnLst/>
                <a:rect l="l" t="t" r="r" b="b"/>
                <a:pathLst>
                  <a:path w="965" h="964" extrusionOk="0">
                    <a:moveTo>
                      <a:pt x="803" y="964"/>
                    </a:moveTo>
                    <a:lnTo>
                      <a:pt x="965" y="802"/>
                    </a:lnTo>
                    <a:lnTo>
                      <a:pt x="512" y="352"/>
                    </a:lnTo>
                    <a:lnTo>
                      <a:pt x="864" y="0"/>
                    </a:lnTo>
                    <a:lnTo>
                      <a:pt x="0" y="0"/>
                    </a:lnTo>
                    <a:lnTo>
                      <a:pt x="0" y="866"/>
                    </a:lnTo>
                    <a:lnTo>
                      <a:pt x="350" y="514"/>
                    </a:lnTo>
                    <a:lnTo>
                      <a:pt x="803" y="964"/>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94" name="Google Shape;894;g5f09267a33_1_124"/>
              <p:cNvSpPr/>
              <p:nvPr/>
            </p:nvSpPr>
            <p:spPr>
              <a:xfrm>
                <a:off x="3026" y="1781"/>
                <a:ext cx="976" cy="973"/>
              </a:xfrm>
              <a:custGeom>
                <a:avLst/>
                <a:gdLst/>
                <a:ahLst/>
                <a:cxnLst/>
                <a:rect l="l" t="t" r="r" b="b"/>
                <a:pathLst>
                  <a:path w="976" h="973" extrusionOk="0">
                    <a:moveTo>
                      <a:pt x="161" y="0"/>
                    </a:moveTo>
                    <a:lnTo>
                      <a:pt x="0" y="161"/>
                    </a:lnTo>
                    <a:lnTo>
                      <a:pt x="459" y="624"/>
                    </a:lnTo>
                    <a:lnTo>
                      <a:pt x="109" y="973"/>
                    </a:lnTo>
                    <a:lnTo>
                      <a:pt x="976" y="973"/>
                    </a:lnTo>
                    <a:lnTo>
                      <a:pt x="976" y="109"/>
                    </a:lnTo>
                    <a:lnTo>
                      <a:pt x="622" y="463"/>
                    </a:lnTo>
                    <a:lnTo>
                      <a:pt x="161"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95" name="Google Shape;895;g5f09267a33_1_124"/>
              <p:cNvSpPr/>
              <p:nvPr/>
            </p:nvSpPr>
            <p:spPr>
              <a:xfrm>
                <a:off x="1760" y="1790"/>
                <a:ext cx="964" cy="964"/>
              </a:xfrm>
              <a:custGeom>
                <a:avLst/>
                <a:gdLst/>
                <a:ahLst/>
                <a:cxnLst/>
                <a:rect l="l" t="t" r="r" b="b"/>
                <a:pathLst>
                  <a:path w="964" h="964" extrusionOk="0">
                    <a:moveTo>
                      <a:pt x="803" y="0"/>
                    </a:moveTo>
                    <a:lnTo>
                      <a:pt x="353" y="454"/>
                    </a:lnTo>
                    <a:lnTo>
                      <a:pt x="0" y="100"/>
                    </a:lnTo>
                    <a:lnTo>
                      <a:pt x="0" y="964"/>
                    </a:lnTo>
                    <a:lnTo>
                      <a:pt x="865" y="964"/>
                    </a:lnTo>
                    <a:lnTo>
                      <a:pt x="515" y="615"/>
                    </a:lnTo>
                    <a:lnTo>
                      <a:pt x="964" y="162"/>
                    </a:lnTo>
                    <a:lnTo>
                      <a:pt x="803"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grpSp>
          <p:nvGrpSpPr>
            <p:cNvPr id="896" name="Google Shape;896;g5f09267a33_1_124"/>
            <p:cNvGrpSpPr/>
            <p:nvPr/>
          </p:nvGrpSpPr>
          <p:grpSpPr>
            <a:xfrm>
              <a:off x="3593438" y="3671819"/>
              <a:ext cx="396000" cy="386790"/>
              <a:chOff x="1719" y="486"/>
              <a:chExt cx="2322" cy="2268"/>
            </a:xfrm>
          </p:grpSpPr>
          <p:sp>
            <p:nvSpPr>
              <p:cNvPr id="897" name="Google Shape;897;g5f09267a33_1_124"/>
              <p:cNvSpPr/>
              <p:nvPr/>
            </p:nvSpPr>
            <p:spPr>
              <a:xfrm>
                <a:off x="3520" y="486"/>
                <a:ext cx="520" cy="518"/>
              </a:xfrm>
              <a:custGeom>
                <a:avLst/>
                <a:gdLst/>
                <a:ahLst/>
                <a:cxnLst/>
                <a:rect l="l" t="t" r="r" b="b"/>
                <a:pathLst>
                  <a:path w="520" h="518" extrusionOk="0">
                    <a:moveTo>
                      <a:pt x="3" y="0"/>
                    </a:moveTo>
                    <a:lnTo>
                      <a:pt x="2" y="0"/>
                    </a:lnTo>
                    <a:lnTo>
                      <a:pt x="0" y="518"/>
                    </a:lnTo>
                    <a:lnTo>
                      <a:pt x="520" y="518"/>
                    </a:lnTo>
                    <a:lnTo>
                      <a:pt x="3"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98" name="Google Shape;898;g5f09267a33_1_124"/>
              <p:cNvSpPr/>
              <p:nvPr/>
            </p:nvSpPr>
            <p:spPr>
              <a:xfrm>
                <a:off x="2350" y="486"/>
                <a:ext cx="1691" cy="2268"/>
              </a:xfrm>
              <a:custGeom>
                <a:avLst/>
                <a:gdLst/>
                <a:ahLst/>
                <a:cxnLst/>
                <a:rect l="l" t="t" r="r" b="b"/>
                <a:pathLst>
                  <a:path w="1691" h="2268" extrusionOk="0">
                    <a:moveTo>
                      <a:pt x="1038" y="650"/>
                    </a:moveTo>
                    <a:lnTo>
                      <a:pt x="1039" y="0"/>
                    </a:lnTo>
                    <a:lnTo>
                      <a:pt x="0" y="0"/>
                    </a:lnTo>
                    <a:lnTo>
                      <a:pt x="0" y="972"/>
                    </a:lnTo>
                    <a:lnTo>
                      <a:pt x="0" y="972"/>
                    </a:lnTo>
                    <a:lnTo>
                      <a:pt x="23" y="971"/>
                    </a:lnTo>
                    <a:lnTo>
                      <a:pt x="46" y="970"/>
                    </a:lnTo>
                    <a:lnTo>
                      <a:pt x="46" y="970"/>
                    </a:lnTo>
                    <a:lnTo>
                      <a:pt x="68" y="970"/>
                    </a:lnTo>
                    <a:lnTo>
                      <a:pt x="91" y="972"/>
                    </a:lnTo>
                    <a:lnTo>
                      <a:pt x="113" y="974"/>
                    </a:lnTo>
                    <a:lnTo>
                      <a:pt x="135" y="978"/>
                    </a:lnTo>
                    <a:lnTo>
                      <a:pt x="157" y="982"/>
                    </a:lnTo>
                    <a:lnTo>
                      <a:pt x="178" y="987"/>
                    </a:lnTo>
                    <a:lnTo>
                      <a:pt x="200" y="992"/>
                    </a:lnTo>
                    <a:lnTo>
                      <a:pt x="219" y="999"/>
                    </a:lnTo>
                    <a:lnTo>
                      <a:pt x="241" y="1007"/>
                    </a:lnTo>
                    <a:lnTo>
                      <a:pt x="260" y="1015"/>
                    </a:lnTo>
                    <a:lnTo>
                      <a:pt x="279" y="1024"/>
                    </a:lnTo>
                    <a:lnTo>
                      <a:pt x="299" y="1035"/>
                    </a:lnTo>
                    <a:lnTo>
                      <a:pt x="317" y="1045"/>
                    </a:lnTo>
                    <a:lnTo>
                      <a:pt x="335" y="1057"/>
                    </a:lnTo>
                    <a:lnTo>
                      <a:pt x="353" y="1069"/>
                    </a:lnTo>
                    <a:lnTo>
                      <a:pt x="370" y="1082"/>
                    </a:lnTo>
                    <a:lnTo>
                      <a:pt x="386" y="1096"/>
                    </a:lnTo>
                    <a:lnTo>
                      <a:pt x="402" y="1110"/>
                    </a:lnTo>
                    <a:lnTo>
                      <a:pt x="418" y="1125"/>
                    </a:lnTo>
                    <a:lnTo>
                      <a:pt x="433" y="1141"/>
                    </a:lnTo>
                    <a:lnTo>
                      <a:pt x="446" y="1157"/>
                    </a:lnTo>
                    <a:lnTo>
                      <a:pt x="460" y="1174"/>
                    </a:lnTo>
                    <a:lnTo>
                      <a:pt x="472" y="1191"/>
                    </a:lnTo>
                    <a:lnTo>
                      <a:pt x="484" y="1210"/>
                    </a:lnTo>
                    <a:lnTo>
                      <a:pt x="496" y="1228"/>
                    </a:lnTo>
                    <a:lnTo>
                      <a:pt x="507" y="1247"/>
                    </a:lnTo>
                    <a:lnTo>
                      <a:pt x="516" y="1266"/>
                    </a:lnTo>
                    <a:lnTo>
                      <a:pt x="525" y="1286"/>
                    </a:lnTo>
                    <a:lnTo>
                      <a:pt x="533" y="1308"/>
                    </a:lnTo>
                    <a:lnTo>
                      <a:pt x="541" y="1329"/>
                    </a:lnTo>
                    <a:lnTo>
                      <a:pt x="548" y="1350"/>
                    </a:lnTo>
                    <a:lnTo>
                      <a:pt x="553" y="1372"/>
                    </a:lnTo>
                    <a:lnTo>
                      <a:pt x="553" y="1372"/>
                    </a:lnTo>
                    <a:lnTo>
                      <a:pt x="558" y="1399"/>
                    </a:lnTo>
                    <a:lnTo>
                      <a:pt x="562" y="1424"/>
                    </a:lnTo>
                    <a:lnTo>
                      <a:pt x="565" y="1451"/>
                    </a:lnTo>
                    <a:lnTo>
                      <a:pt x="566" y="1477"/>
                    </a:lnTo>
                    <a:lnTo>
                      <a:pt x="566" y="1502"/>
                    </a:lnTo>
                    <a:lnTo>
                      <a:pt x="565" y="1529"/>
                    </a:lnTo>
                    <a:lnTo>
                      <a:pt x="564" y="1554"/>
                    </a:lnTo>
                    <a:lnTo>
                      <a:pt x="560" y="1579"/>
                    </a:lnTo>
                    <a:lnTo>
                      <a:pt x="555" y="1604"/>
                    </a:lnTo>
                    <a:lnTo>
                      <a:pt x="549" y="1628"/>
                    </a:lnTo>
                    <a:lnTo>
                      <a:pt x="541" y="1652"/>
                    </a:lnTo>
                    <a:lnTo>
                      <a:pt x="533" y="1676"/>
                    </a:lnTo>
                    <a:lnTo>
                      <a:pt x="524" y="1700"/>
                    </a:lnTo>
                    <a:lnTo>
                      <a:pt x="513" y="1722"/>
                    </a:lnTo>
                    <a:lnTo>
                      <a:pt x="502" y="1745"/>
                    </a:lnTo>
                    <a:lnTo>
                      <a:pt x="488" y="1766"/>
                    </a:lnTo>
                    <a:lnTo>
                      <a:pt x="475" y="1787"/>
                    </a:lnTo>
                    <a:lnTo>
                      <a:pt x="460" y="1807"/>
                    </a:lnTo>
                    <a:lnTo>
                      <a:pt x="445" y="1827"/>
                    </a:lnTo>
                    <a:lnTo>
                      <a:pt x="427" y="1845"/>
                    </a:lnTo>
                    <a:lnTo>
                      <a:pt x="410" y="1864"/>
                    </a:lnTo>
                    <a:lnTo>
                      <a:pt x="392" y="1881"/>
                    </a:lnTo>
                    <a:lnTo>
                      <a:pt x="373" y="1897"/>
                    </a:lnTo>
                    <a:lnTo>
                      <a:pt x="353" y="1913"/>
                    </a:lnTo>
                    <a:lnTo>
                      <a:pt x="332" y="1928"/>
                    </a:lnTo>
                    <a:lnTo>
                      <a:pt x="311" y="1941"/>
                    </a:lnTo>
                    <a:lnTo>
                      <a:pt x="288" y="1953"/>
                    </a:lnTo>
                    <a:lnTo>
                      <a:pt x="264" y="1965"/>
                    </a:lnTo>
                    <a:lnTo>
                      <a:pt x="241" y="1975"/>
                    </a:lnTo>
                    <a:lnTo>
                      <a:pt x="215" y="1985"/>
                    </a:lnTo>
                    <a:lnTo>
                      <a:pt x="190" y="1992"/>
                    </a:lnTo>
                    <a:lnTo>
                      <a:pt x="165" y="1999"/>
                    </a:lnTo>
                    <a:lnTo>
                      <a:pt x="165" y="1999"/>
                    </a:lnTo>
                    <a:lnTo>
                      <a:pt x="135" y="2006"/>
                    </a:lnTo>
                    <a:lnTo>
                      <a:pt x="105" y="2010"/>
                    </a:lnTo>
                    <a:lnTo>
                      <a:pt x="75" y="2012"/>
                    </a:lnTo>
                    <a:lnTo>
                      <a:pt x="46" y="2012"/>
                    </a:lnTo>
                    <a:lnTo>
                      <a:pt x="46" y="2012"/>
                    </a:lnTo>
                    <a:lnTo>
                      <a:pt x="22" y="2012"/>
                    </a:lnTo>
                    <a:lnTo>
                      <a:pt x="0" y="2011"/>
                    </a:lnTo>
                    <a:lnTo>
                      <a:pt x="0" y="2268"/>
                    </a:lnTo>
                    <a:lnTo>
                      <a:pt x="1303" y="2268"/>
                    </a:lnTo>
                    <a:lnTo>
                      <a:pt x="1303" y="2268"/>
                    </a:lnTo>
                    <a:lnTo>
                      <a:pt x="1320" y="2267"/>
                    </a:lnTo>
                    <a:lnTo>
                      <a:pt x="1339" y="2265"/>
                    </a:lnTo>
                    <a:lnTo>
                      <a:pt x="1357" y="2263"/>
                    </a:lnTo>
                    <a:lnTo>
                      <a:pt x="1374" y="2259"/>
                    </a:lnTo>
                    <a:lnTo>
                      <a:pt x="1393" y="2255"/>
                    </a:lnTo>
                    <a:lnTo>
                      <a:pt x="1410" y="2249"/>
                    </a:lnTo>
                    <a:lnTo>
                      <a:pt x="1427" y="2243"/>
                    </a:lnTo>
                    <a:lnTo>
                      <a:pt x="1445" y="2235"/>
                    </a:lnTo>
                    <a:lnTo>
                      <a:pt x="1462" y="2227"/>
                    </a:lnTo>
                    <a:lnTo>
                      <a:pt x="1479" y="2218"/>
                    </a:lnTo>
                    <a:lnTo>
                      <a:pt x="1495" y="2208"/>
                    </a:lnTo>
                    <a:lnTo>
                      <a:pt x="1511" y="2198"/>
                    </a:lnTo>
                    <a:lnTo>
                      <a:pt x="1527" y="2186"/>
                    </a:lnTo>
                    <a:lnTo>
                      <a:pt x="1541" y="2174"/>
                    </a:lnTo>
                    <a:lnTo>
                      <a:pt x="1556" y="2161"/>
                    </a:lnTo>
                    <a:lnTo>
                      <a:pt x="1569" y="2147"/>
                    </a:lnTo>
                    <a:lnTo>
                      <a:pt x="1582" y="2134"/>
                    </a:lnTo>
                    <a:lnTo>
                      <a:pt x="1596" y="2120"/>
                    </a:lnTo>
                    <a:lnTo>
                      <a:pt x="1608" y="2105"/>
                    </a:lnTo>
                    <a:lnTo>
                      <a:pt x="1619" y="2089"/>
                    </a:lnTo>
                    <a:lnTo>
                      <a:pt x="1630" y="2073"/>
                    </a:lnTo>
                    <a:lnTo>
                      <a:pt x="1639" y="2057"/>
                    </a:lnTo>
                    <a:lnTo>
                      <a:pt x="1649" y="2041"/>
                    </a:lnTo>
                    <a:lnTo>
                      <a:pt x="1658" y="2024"/>
                    </a:lnTo>
                    <a:lnTo>
                      <a:pt x="1665" y="2007"/>
                    </a:lnTo>
                    <a:lnTo>
                      <a:pt x="1671" y="1988"/>
                    </a:lnTo>
                    <a:lnTo>
                      <a:pt x="1678" y="1971"/>
                    </a:lnTo>
                    <a:lnTo>
                      <a:pt x="1682" y="1953"/>
                    </a:lnTo>
                    <a:lnTo>
                      <a:pt x="1686" y="1935"/>
                    </a:lnTo>
                    <a:lnTo>
                      <a:pt x="1688" y="1917"/>
                    </a:lnTo>
                    <a:lnTo>
                      <a:pt x="1691" y="1898"/>
                    </a:lnTo>
                    <a:lnTo>
                      <a:pt x="1691" y="1880"/>
                    </a:lnTo>
                    <a:lnTo>
                      <a:pt x="1691" y="650"/>
                    </a:lnTo>
                    <a:lnTo>
                      <a:pt x="1038" y="650"/>
                    </a:lnTo>
                    <a:close/>
                    <a:moveTo>
                      <a:pt x="1415" y="1763"/>
                    </a:moveTo>
                    <a:lnTo>
                      <a:pt x="851" y="1763"/>
                    </a:lnTo>
                    <a:lnTo>
                      <a:pt x="851" y="1631"/>
                    </a:lnTo>
                    <a:lnTo>
                      <a:pt x="1415" y="1631"/>
                    </a:lnTo>
                    <a:lnTo>
                      <a:pt x="1415" y="1763"/>
                    </a:lnTo>
                    <a:close/>
                    <a:moveTo>
                      <a:pt x="1415" y="1481"/>
                    </a:moveTo>
                    <a:lnTo>
                      <a:pt x="851" y="1481"/>
                    </a:lnTo>
                    <a:lnTo>
                      <a:pt x="851" y="1349"/>
                    </a:lnTo>
                    <a:lnTo>
                      <a:pt x="1415" y="1349"/>
                    </a:lnTo>
                    <a:lnTo>
                      <a:pt x="1415" y="1481"/>
                    </a:lnTo>
                    <a:close/>
                    <a:moveTo>
                      <a:pt x="1415" y="1200"/>
                    </a:moveTo>
                    <a:lnTo>
                      <a:pt x="851" y="1200"/>
                    </a:lnTo>
                    <a:lnTo>
                      <a:pt x="851" y="1068"/>
                    </a:lnTo>
                    <a:lnTo>
                      <a:pt x="1415" y="1068"/>
                    </a:lnTo>
                    <a:lnTo>
                      <a:pt x="1415" y="120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899" name="Google Shape;899;g5f09267a33_1_124"/>
              <p:cNvSpPr/>
              <p:nvPr/>
            </p:nvSpPr>
            <p:spPr>
              <a:xfrm>
                <a:off x="2006" y="1588"/>
                <a:ext cx="778" cy="778"/>
              </a:xfrm>
              <a:custGeom>
                <a:avLst/>
                <a:gdLst/>
                <a:ahLst/>
                <a:cxnLst/>
                <a:rect l="l" t="t" r="r" b="b"/>
                <a:pathLst>
                  <a:path w="778" h="778" extrusionOk="0">
                    <a:moveTo>
                      <a:pt x="479" y="769"/>
                    </a:moveTo>
                    <a:lnTo>
                      <a:pt x="479" y="769"/>
                    </a:lnTo>
                    <a:lnTo>
                      <a:pt x="498" y="763"/>
                    </a:lnTo>
                    <a:lnTo>
                      <a:pt x="517" y="757"/>
                    </a:lnTo>
                    <a:lnTo>
                      <a:pt x="536" y="750"/>
                    </a:lnTo>
                    <a:lnTo>
                      <a:pt x="553" y="742"/>
                    </a:lnTo>
                    <a:lnTo>
                      <a:pt x="570" y="734"/>
                    </a:lnTo>
                    <a:lnTo>
                      <a:pt x="587" y="725"/>
                    </a:lnTo>
                    <a:lnTo>
                      <a:pt x="603" y="714"/>
                    </a:lnTo>
                    <a:lnTo>
                      <a:pt x="619" y="704"/>
                    </a:lnTo>
                    <a:lnTo>
                      <a:pt x="634" y="692"/>
                    </a:lnTo>
                    <a:lnTo>
                      <a:pt x="648" y="680"/>
                    </a:lnTo>
                    <a:lnTo>
                      <a:pt x="661" y="667"/>
                    </a:lnTo>
                    <a:lnTo>
                      <a:pt x="675" y="653"/>
                    </a:lnTo>
                    <a:lnTo>
                      <a:pt x="688" y="640"/>
                    </a:lnTo>
                    <a:lnTo>
                      <a:pt x="698" y="625"/>
                    </a:lnTo>
                    <a:lnTo>
                      <a:pt x="710" y="610"/>
                    </a:lnTo>
                    <a:lnTo>
                      <a:pt x="720" y="594"/>
                    </a:lnTo>
                    <a:lnTo>
                      <a:pt x="730" y="578"/>
                    </a:lnTo>
                    <a:lnTo>
                      <a:pt x="738" y="562"/>
                    </a:lnTo>
                    <a:lnTo>
                      <a:pt x="746" y="545"/>
                    </a:lnTo>
                    <a:lnTo>
                      <a:pt x="753" y="527"/>
                    </a:lnTo>
                    <a:lnTo>
                      <a:pt x="759" y="510"/>
                    </a:lnTo>
                    <a:lnTo>
                      <a:pt x="765" y="492"/>
                    </a:lnTo>
                    <a:lnTo>
                      <a:pt x="770" y="473"/>
                    </a:lnTo>
                    <a:lnTo>
                      <a:pt x="773" y="455"/>
                    </a:lnTo>
                    <a:lnTo>
                      <a:pt x="775" y="436"/>
                    </a:lnTo>
                    <a:lnTo>
                      <a:pt x="778" y="418"/>
                    </a:lnTo>
                    <a:lnTo>
                      <a:pt x="778" y="398"/>
                    </a:lnTo>
                    <a:lnTo>
                      <a:pt x="778" y="379"/>
                    </a:lnTo>
                    <a:lnTo>
                      <a:pt x="778" y="359"/>
                    </a:lnTo>
                    <a:lnTo>
                      <a:pt x="775" y="339"/>
                    </a:lnTo>
                    <a:lnTo>
                      <a:pt x="773" y="319"/>
                    </a:lnTo>
                    <a:lnTo>
                      <a:pt x="769" y="301"/>
                    </a:lnTo>
                    <a:lnTo>
                      <a:pt x="769" y="301"/>
                    </a:lnTo>
                    <a:lnTo>
                      <a:pt x="759" y="268"/>
                    </a:lnTo>
                    <a:lnTo>
                      <a:pt x="748" y="236"/>
                    </a:lnTo>
                    <a:lnTo>
                      <a:pt x="733" y="206"/>
                    </a:lnTo>
                    <a:lnTo>
                      <a:pt x="716" y="178"/>
                    </a:lnTo>
                    <a:lnTo>
                      <a:pt x="697" y="151"/>
                    </a:lnTo>
                    <a:lnTo>
                      <a:pt x="676" y="126"/>
                    </a:lnTo>
                    <a:lnTo>
                      <a:pt x="653" y="104"/>
                    </a:lnTo>
                    <a:lnTo>
                      <a:pt x="630" y="84"/>
                    </a:lnTo>
                    <a:lnTo>
                      <a:pt x="603" y="65"/>
                    </a:lnTo>
                    <a:lnTo>
                      <a:pt x="577" y="48"/>
                    </a:lnTo>
                    <a:lnTo>
                      <a:pt x="547" y="33"/>
                    </a:lnTo>
                    <a:lnTo>
                      <a:pt x="517" y="21"/>
                    </a:lnTo>
                    <a:lnTo>
                      <a:pt x="487" y="12"/>
                    </a:lnTo>
                    <a:lnTo>
                      <a:pt x="455" y="6"/>
                    </a:lnTo>
                    <a:lnTo>
                      <a:pt x="423" y="2"/>
                    </a:lnTo>
                    <a:lnTo>
                      <a:pt x="390" y="0"/>
                    </a:lnTo>
                    <a:lnTo>
                      <a:pt x="390" y="0"/>
                    </a:lnTo>
                    <a:lnTo>
                      <a:pt x="367" y="2"/>
                    </a:lnTo>
                    <a:lnTo>
                      <a:pt x="346" y="3"/>
                    </a:lnTo>
                    <a:lnTo>
                      <a:pt x="324" y="6"/>
                    </a:lnTo>
                    <a:lnTo>
                      <a:pt x="301" y="11"/>
                    </a:lnTo>
                    <a:lnTo>
                      <a:pt x="301" y="11"/>
                    </a:lnTo>
                    <a:lnTo>
                      <a:pt x="281" y="16"/>
                    </a:lnTo>
                    <a:lnTo>
                      <a:pt x="263" y="21"/>
                    </a:lnTo>
                    <a:lnTo>
                      <a:pt x="244" y="28"/>
                    </a:lnTo>
                    <a:lnTo>
                      <a:pt x="226" y="36"/>
                    </a:lnTo>
                    <a:lnTo>
                      <a:pt x="208" y="45"/>
                    </a:lnTo>
                    <a:lnTo>
                      <a:pt x="193" y="55"/>
                    </a:lnTo>
                    <a:lnTo>
                      <a:pt x="177" y="64"/>
                    </a:lnTo>
                    <a:lnTo>
                      <a:pt x="161" y="74"/>
                    </a:lnTo>
                    <a:lnTo>
                      <a:pt x="145" y="86"/>
                    </a:lnTo>
                    <a:lnTo>
                      <a:pt x="132" y="98"/>
                    </a:lnTo>
                    <a:lnTo>
                      <a:pt x="117" y="111"/>
                    </a:lnTo>
                    <a:lnTo>
                      <a:pt x="104" y="125"/>
                    </a:lnTo>
                    <a:lnTo>
                      <a:pt x="92" y="139"/>
                    </a:lnTo>
                    <a:lnTo>
                      <a:pt x="80" y="154"/>
                    </a:lnTo>
                    <a:lnTo>
                      <a:pt x="69" y="168"/>
                    </a:lnTo>
                    <a:lnTo>
                      <a:pt x="59" y="184"/>
                    </a:lnTo>
                    <a:lnTo>
                      <a:pt x="49" y="200"/>
                    </a:lnTo>
                    <a:lnTo>
                      <a:pt x="41" y="217"/>
                    </a:lnTo>
                    <a:lnTo>
                      <a:pt x="34" y="233"/>
                    </a:lnTo>
                    <a:lnTo>
                      <a:pt x="26" y="252"/>
                    </a:lnTo>
                    <a:lnTo>
                      <a:pt x="20" y="269"/>
                    </a:lnTo>
                    <a:lnTo>
                      <a:pt x="14" y="286"/>
                    </a:lnTo>
                    <a:lnTo>
                      <a:pt x="10" y="305"/>
                    </a:lnTo>
                    <a:lnTo>
                      <a:pt x="6" y="323"/>
                    </a:lnTo>
                    <a:lnTo>
                      <a:pt x="3" y="342"/>
                    </a:lnTo>
                    <a:lnTo>
                      <a:pt x="2" y="362"/>
                    </a:lnTo>
                    <a:lnTo>
                      <a:pt x="0" y="380"/>
                    </a:lnTo>
                    <a:lnTo>
                      <a:pt x="0" y="400"/>
                    </a:lnTo>
                    <a:lnTo>
                      <a:pt x="2" y="420"/>
                    </a:lnTo>
                    <a:lnTo>
                      <a:pt x="4" y="439"/>
                    </a:lnTo>
                    <a:lnTo>
                      <a:pt x="7" y="459"/>
                    </a:lnTo>
                    <a:lnTo>
                      <a:pt x="11" y="478"/>
                    </a:lnTo>
                    <a:lnTo>
                      <a:pt x="11" y="478"/>
                    </a:lnTo>
                    <a:lnTo>
                      <a:pt x="20" y="512"/>
                    </a:lnTo>
                    <a:lnTo>
                      <a:pt x="32" y="542"/>
                    </a:lnTo>
                    <a:lnTo>
                      <a:pt x="47" y="573"/>
                    </a:lnTo>
                    <a:lnTo>
                      <a:pt x="63" y="600"/>
                    </a:lnTo>
                    <a:lnTo>
                      <a:pt x="81" y="627"/>
                    </a:lnTo>
                    <a:lnTo>
                      <a:pt x="102" y="652"/>
                    </a:lnTo>
                    <a:lnTo>
                      <a:pt x="125" y="675"/>
                    </a:lnTo>
                    <a:lnTo>
                      <a:pt x="150" y="696"/>
                    </a:lnTo>
                    <a:lnTo>
                      <a:pt x="175" y="714"/>
                    </a:lnTo>
                    <a:lnTo>
                      <a:pt x="203" y="730"/>
                    </a:lnTo>
                    <a:lnTo>
                      <a:pt x="232" y="745"/>
                    </a:lnTo>
                    <a:lnTo>
                      <a:pt x="261" y="757"/>
                    </a:lnTo>
                    <a:lnTo>
                      <a:pt x="292" y="766"/>
                    </a:lnTo>
                    <a:lnTo>
                      <a:pt x="324" y="773"/>
                    </a:lnTo>
                    <a:lnTo>
                      <a:pt x="357" y="777"/>
                    </a:lnTo>
                    <a:lnTo>
                      <a:pt x="390" y="778"/>
                    </a:lnTo>
                    <a:lnTo>
                      <a:pt x="390" y="778"/>
                    </a:lnTo>
                    <a:lnTo>
                      <a:pt x="411" y="778"/>
                    </a:lnTo>
                    <a:lnTo>
                      <a:pt x="434" y="775"/>
                    </a:lnTo>
                    <a:lnTo>
                      <a:pt x="456" y="773"/>
                    </a:lnTo>
                    <a:lnTo>
                      <a:pt x="479" y="769"/>
                    </a:lnTo>
                    <a:lnTo>
                      <a:pt x="479" y="769"/>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900" name="Google Shape;900;g5f09267a33_1_124"/>
              <p:cNvSpPr/>
              <p:nvPr/>
            </p:nvSpPr>
            <p:spPr>
              <a:xfrm>
                <a:off x="1719" y="2264"/>
                <a:ext cx="327" cy="294"/>
              </a:xfrm>
              <a:custGeom>
                <a:avLst/>
                <a:gdLst/>
                <a:ahLst/>
                <a:cxnLst/>
                <a:rect l="l" t="t" r="r" b="b"/>
                <a:pathLst>
                  <a:path w="327" h="294" extrusionOk="0">
                    <a:moveTo>
                      <a:pt x="0" y="189"/>
                    </a:moveTo>
                    <a:lnTo>
                      <a:pt x="81" y="294"/>
                    </a:lnTo>
                    <a:lnTo>
                      <a:pt x="327" y="101"/>
                    </a:lnTo>
                    <a:lnTo>
                      <a:pt x="327" y="101"/>
                    </a:lnTo>
                    <a:lnTo>
                      <a:pt x="303" y="78"/>
                    </a:lnTo>
                    <a:lnTo>
                      <a:pt x="281" y="53"/>
                    </a:lnTo>
                    <a:lnTo>
                      <a:pt x="260" y="28"/>
                    </a:lnTo>
                    <a:lnTo>
                      <a:pt x="241" y="0"/>
                    </a:lnTo>
                    <a:lnTo>
                      <a:pt x="0" y="189"/>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grpSp>
          <p:nvGrpSpPr>
            <p:cNvPr id="901" name="Google Shape;901;g5f09267a33_1_124"/>
            <p:cNvGrpSpPr/>
            <p:nvPr/>
          </p:nvGrpSpPr>
          <p:grpSpPr>
            <a:xfrm>
              <a:off x="6178291" y="3618062"/>
              <a:ext cx="349553" cy="435597"/>
              <a:chOff x="1970" y="486"/>
              <a:chExt cx="1820" cy="2268"/>
            </a:xfrm>
          </p:grpSpPr>
          <p:sp>
            <p:nvSpPr>
              <p:cNvPr id="902" name="Google Shape;902;g5f09267a33_1_124"/>
              <p:cNvSpPr/>
              <p:nvPr/>
            </p:nvSpPr>
            <p:spPr>
              <a:xfrm>
                <a:off x="1970" y="486"/>
                <a:ext cx="1001" cy="1794"/>
              </a:xfrm>
              <a:custGeom>
                <a:avLst/>
                <a:gdLst/>
                <a:ahLst/>
                <a:cxnLst/>
                <a:rect l="l" t="t" r="r" b="b"/>
                <a:pathLst>
                  <a:path w="1001" h="1794" extrusionOk="0">
                    <a:moveTo>
                      <a:pt x="897" y="0"/>
                    </a:moveTo>
                    <a:lnTo>
                      <a:pt x="0" y="0"/>
                    </a:lnTo>
                    <a:lnTo>
                      <a:pt x="0" y="1794"/>
                    </a:lnTo>
                    <a:lnTo>
                      <a:pt x="105" y="1794"/>
                    </a:lnTo>
                    <a:lnTo>
                      <a:pt x="105" y="237"/>
                    </a:lnTo>
                    <a:lnTo>
                      <a:pt x="105" y="105"/>
                    </a:lnTo>
                    <a:lnTo>
                      <a:pt x="237" y="105"/>
                    </a:lnTo>
                    <a:lnTo>
                      <a:pt x="1001" y="105"/>
                    </a:lnTo>
                    <a:lnTo>
                      <a:pt x="897"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903" name="Google Shape;903;g5f09267a33_1_124"/>
              <p:cNvSpPr/>
              <p:nvPr/>
            </p:nvSpPr>
            <p:spPr>
              <a:xfrm>
                <a:off x="2207" y="723"/>
                <a:ext cx="1002" cy="1794"/>
              </a:xfrm>
              <a:custGeom>
                <a:avLst/>
                <a:gdLst/>
                <a:ahLst/>
                <a:cxnLst/>
                <a:rect l="l" t="t" r="r" b="b"/>
                <a:pathLst>
                  <a:path w="1002" h="1794" extrusionOk="0">
                    <a:moveTo>
                      <a:pt x="897" y="0"/>
                    </a:moveTo>
                    <a:lnTo>
                      <a:pt x="0" y="0"/>
                    </a:lnTo>
                    <a:lnTo>
                      <a:pt x="0" y="1794"/>
                    </a:lnTo>
                    <a:lnTo>
                      <a:pt x="106" y="1794"/>
                    </a:lnTo>
                    <a:lnTo>
                      <a:pt x="106" y="237"/>
                    </a:lnTo>
                    <a:lnTo>
                      <a:pt x="106" y="105"/>
                    </a:lnTo>
                    <a:lnTo>
                      <a:pt x="239" y="105"/>
                    </a:lnTo>
                    <a:lnTo>
                      <a:pt x="1002" y="105"/>
                    </a:lnTo>
                    <a:lnTo>
                      <a:pt x="897"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904" name="Google Shape;904;g5f09267a33_1_124"/>
              <p:cNvSpPr/>
              <p:nvPr/>
            </p:nvSpPr>
            <p:spPr>
              <a:xfrm>
                <a:off x="2446" y="960"/>
                <a:ext cx="1344" cy="1794"/>
              </a:xfrm>
              <a:custGeom>
                <a:avLst/>
                <a:gdLst/>
                <a:ahLst/>
                <a:cxnLst/>
                <a:rect l="l" t="t" r="r" b="b"/>
                <a:pathLst>
                  <a:path w="1344" h="1794" extrusionOk="0">
                    <a:moveTo>
                      <a:pt x="1344" y="449"/>
                    </a:moveTo>
                    <a:lnTo>
                      <a:pt x="1344" y="449"/>
                    </a:lnTo>
                    <a:lnTo>
                      <a:pt x="895" y="0"/>
                    </a:lnTo>
                    <a:lnTo>
                      <a:pt x="0" y="0"/>
                    </a:lnTo>
                    <a:lnTo>
                      <a:pt x="0" y="1794"/>
                    </a:lnTo>
                    <a:lnTo>
                      <a:pt x="1008" y="1794"/>
                    </a:lnTo>
                    <a:lnTo>
                      <a:pt x="1008" y="1794"/>
                    </a:lnTo>
                    <a:lnTo>
                      <a:pt x="1023" y="1794"/>
                    </a:lnTo>
                    <a:lnTo>
                      <a:pt x="1039" y="1793"/>
                    </a:lnTo>
                    <a:lnTo>
                      <a:pt x="1054" y="1790"/>
                    </a:lnTo>
                    <a:lnTo>
                      <a:pt x="1070" y="1787"/>
                    </a:lnTo>
                    <a:lnTo>
                      <a:pt x="1086" y="1783"/>
                    </a:lnTo>
                    <a:lnTo>
                      <a:pt x="1100" y="1778"/>
                    </a:lnTo>
                    <a:lnTo>
                      <a:pt x="1131" y="1766"/>
                    </a:lnTo>
                    <a:lnTo>
                      <a:pt x="1160" y="1750"/>
                    </a:lnTo>
                    <a:lnTo>
                      <a:pt x="1188" y="1733"/>
                    </a:lnTo>
                    <a:lnTo>
                      <a:pt x="1214" y="1713"/>
                    </a:lnTo>
                    <a:lnTo>
                      <a:pt x="1238" y="1691"/>
                    </a:lnTo>
                    <a:lnTo>
                      <a:pt x="1261" y="1667"/>
                    </a:lnTo>
                    <a:lnTo>
                      <a:pt x="1282" y="1640"/>
                    </a:lnTo>
                    <a:lnTo>
                      <a:pt x="1299" y="1613"/>
                    </a:lnTo>
                    <a:lnTo>
                      <a:pt x="1315" y="1583"/>
                    </a:lnTo>
                    <a:lnTo>
                      <a:pt x="1321" y="1569"/>
                    </a:lnTo>
                    <a:lnTo>
                      <a:pt x="1327" y="1553"/>
                    </a:lnTo>
                    <a:lnTo>
                      <a:pt x="1332" y="1537"/>
                    </a:lnTo>
                    <a:lnTo>
                      <a:pt x="1336" y="1522"/>
                    </a:lnTo>
                    <a:lnTo>
                      <a:pt x="1339" y="1507"/>
                    </a:lnTo>
                    <a:lnTo>
                      <a:pt x="1341" y="1491"/>
                    </a:lnTo>
                    <a:lnTo>
                      <a:pt x="1343" y="1475"/>
                    </a:lnTo>
                    <a:lnTo>
                      <a:pt x="1344" y="1459"/>
                    </a:lnTo>
                    <a:lnTo>
                      <a:pt x="1344" y="554"/>
                    </a:lnTo>
                    <a:lnTo>
                      <a:pt x="790" y="554"/>
                    </a:lnTo>
                    <a:lnTo>
                      <a:pt x="790" y="0"/>
                    </a:lnTo>
                    <a:lnTo>
                      <a:pt x="895" y="0"/>
                    </a:lnTo>
                    <a:lnTo>
                      <a:pt x="895" y="449"/>
                    </a:lnTo>
                    <a:lnTo>
                      <a:pt x="1344" y="449"/>
                    </a:lnTo>
                    <a:close/>
                    <a:moveTo>
                      <a:pt x="1055" y="1487"/>
                    </a:moveTo>
                    <a:lnTo>
                      <a:pt x="287" y="1487"/>
                    </a:lnTo>
                    <a:lnTo>
                      <a:pt x="287" y="1354"/>
                    </a:lnTo>
                    <a:lnTo>
                      <a:pt x="1055" y="1354"/>
                    </a:lnTo>
                    <a:lnTo>
                      <a:pt x="1055" y="1487"/>
                    </a:lnTo>
                    <a:close/>
                    <a:moveTo>
                      <a:pt x="1055" y="1222"/>
                    </a:moveTo>
                    <a:lnTo>
                      <a:pt x="287" y="1222"/>
                    </a:lnTo>
                    <a:lnTo>
                      <a:pt x="287" y="1089"/>
                    </a:lnTo>
                    <a:lnTo>
                      <a:pt x="1055" y="1089"/>
                    </a:lnTo>
                    <a:lnTo>
                      <a:pt x="1055" y="1222"/>
                    </a:lnTo>
                    <a:close/>
                    <a:moveTo>
                      <a:pt x="1055" y="824"/>
                    </a:moveTo>
                    <a:lnTo>
                      <a:pt x="1055" y="957"/>
                    </a:lnTo>
                    <a:lnTo>
                      <a:pt x="287" y="957"/>
                    </a:lnTo>
                    <a:lnTo>
                      <a:pt x="287" y="824"/>
                    </a:lnTo>
                    <a:lnTo>
                      <a:pt x="1055" y="824"/>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grpSp>
          <p:nvGrpSpPr>
            <p:cNvPr id="905" name="Google Shape;905;g5f09267a33_1_124"/>
            <p:cNvGrpSpPr/>
            <p:nvPr/>
          </p:nvGrpSpPr>
          <p:grpSpPr>
            <a:xfrm>
              <a:off x="6988833" y="3614542"/>
              <a:ext cx="349553" cy="435597"/>
              <a:chOff x="1970" y="486"/>
              <a:chExt cx="1820" cy="2268"/>
            </a:xfrm>
          </p:grpSpPr>
          <p:sp>
            <p:nvSpPr>
              <p:cNvPr id="906" name="Google Shape;906;g5f09267a33_1_124"/>
              <p:cNvSpPr/>
              <p:nvPr/>
            </p:nvSpPr>
            <p:spPr>
              <a:xfrm>
                <a:off x="1970" y="486"/>
                <a:ext cx="1001" cy="1794"/>
              </a:xfrm>
              <a:custGeom>
                <a:avLst/>
                <a:gdLst/>
                <a:ahLst/>
                <a:cxnLst/>
                <a:rect l="l" t="t" r="r" b="b"/>
                <a:pathLst>
                  <a:path w="1001" h="1794" extrusionOk="0">
                    <a:moveTo>
                      <a:pt x="897" y="0"/>
                    </a:moveTo>
                    <a:lnTo>
                      <a:pt x="0" y="0"/>
                    </a:lnTo>
                    <a:lnTo>
                      <a:pt x="0" y="1794"/>
                    </a:lnTo>
                    <a:lnTo>
                      <a:pt x="105" y="1794"/>
                    </a:lnTo>
                    <a:lnTo>
                      <a:pt x="105" y="237"/>
                    </a:lnTo>
                    <a:lnTo>
                      <a:pt x="105" y="105"/>
                    </a:lnTo>
                    <a:lnTo>
                      <a:pt x="237" y="105"/>
                    </a:lnTo>
                    <a:lnTo>
                      <a:pt x="1001" y="105"/>
                    </a:lnTo>
                    <a:lnTo>
                      <a:pt x="897"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907" name="Google Shape;907;g5f09267a33_1_124"/>
              <p:cNvSpPr/>
              <p:nvPr/>
            </p:nvSpPr>
            <p:spPr>
              <a:xfrm>
                <a:off x="2207" y="723"/>
                <a:ext cx="1002" cy="1794"/>
              </a:xfrm>
              <a:custGeom>
                <a:avLst/>
                <a:gdLst/>
                <a:ahLst/>
                <a:cxnLst/>
                <a:rect l="l" t="t" r="r" b="b"/>
                <a:pathLst>
                  <a:path w="1002" h="1794" extrusionOk="0">
                    <a:moveTo>
                      <a:pt x="897" y="0"/>
                    </a:moveTo>
                    <a:lnTo>
                      <a:pt x="0" y="0"/>
                    </a:lnTo>
                    <a:lnTo>
                      <a:pt x="0" y="1794"/>
                    </a:lnTo>
                    <a:lnTo>
                      <a:pt x="106" y="1794"/>
                    </a:lnTo>
                    <a:lnTo>
                      <a:pt x="106" y="237"/>
                    </a:lnTo>
                    <a:lnTo>
                      <a:pt x="106" y="105"/>
                    </a:lnTo>
                    <a:lnTo>
                      <a:pt x="239" y="105"/>
                    </a:lnTo>
                    <a:lnTo>
                      <a:pt x="1002" y="105"/>
                    </a:lnTo>
                    <a:lnTo>
                      <a:pt x="897" y="0"/>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908" name="Google Shape;908;g5f09267a33_1_124"/>
              <p:cNvSpPr/>
              <p:nvPr/>
            </p:nvSpPr>
            <p:spPr>
              <a:xfrm>
                <a:off x="2446" y="960"/>
                <a:ext cx="1344" cy="1794"/>
              </a:xfrm>
              <a:custGeom>
                <a:avLst/>
                <a:gdLst/>
                <a:ahLst/>
                <a:cxnLst/>
                <a:rect l="l" t="t" r="r" b="b"/>
                <a:pathLst>
                  <a:path w="1344" h="1794" extrusionOk="0">
                    <a:moveTo>
                      <a:pt x="1344" y="449"/>
                    </a:moveTo>
                    <a:lnTo>
                      <a:pt x="1344" y="449"/>
                    </a:lnTo>
                    <a:lnTo>
                      <a:pt x="895" y="0"/>
                    </a:lnTo>
                    <a:lnTo>
                      <a:pt x="0" y="0"/>
                    </a:lnTo>
                    <a:lnTo>
                      <a:pt x="0" y="1794"/>
                    </a:lnTo>
                    <a:lnTo>
                      <a:pt x="1008" y="1794"/>
                    </a:lnTo>
                    <a:lnTo>
                      <a:pt x="1008" y="1794"/>
                    </a:lnTo>
                    <a:lnTo>
                      <a:pt x="1023" y="1794"/>
                    </a:lnTo>
                    <a:lnTo>
                      <a:pt x="1039" y="1793"/>
                    </a:lnTo>
                    <a:lnTo>
                      <a:pt x="1054" y="1790"/>
                    </a:lnTo>
                    <a:lnTo>
                      <a:pt x="1070" y="1787"/>
                    </a:lnTo>
                    <a:lnTo>
                      <a:pt x="1086" y="1783"/>
                    </a:lnTo>
                    <a:lnTo>
                      <a:pt x="1100" y="1778"/>
                    </a:lnTo>
                    <a:lnTo>
                      <a:pt x="1131" y="1766"/>
                    </a:lnTo>
                    <a:lnTo>
                      <a:pt x="1160" y="1750"/>
                    </a:lnTo>
                    <a:lnTo>
                      <a:pt x="1188" y="1733"/>
                    </a:lnTo>
                    <a:lnTo>
                      <a:pt x="1214" y="1713"/>
                    </a:lnTo>
                    <a:lnTo>
                      <a:pt x="1238" y="1691"/>
                    </a:lnTo>
                    <a:lnTo>
                      <a:pt x="1261" y="1667"/>
                    </a:lnTo>
                    <a:lnTo>
                      <a:pt x="1282" y="1640"/>
                    </a:lnTo>
                    <a:lnTo>
                      <a:pt x="1299" y="1613"/>
                    </a:lnTo>
                    <a:lnTo>
                      <a:pt x="1315" y="1583"/>
                    </a:lnTo>
                    <a:lnTo>
                      <a:pt x="1321" y="1569"/>
                    </a:lnTo>
                    <a:lnTo>
                      <a:pt x="1327" y="1553"/>
                    </a:lnTo>
                    <a:lnTo>
                      <a:pt x="1332" y="1537"/>
                    </a:lnTo>
                    <a:lnTo>
                      <a:pt x="1336" y="1522"/>
                    </a:lnTo>
                    <a:lnTo>
                      <a:pt x="1339" y="1507"/>
                    </a:lnTo>
                    <a:lnTo>
                      <a:pt x="1341" y="1491"/>
                    </a:lnTo>
                    <a:lnTo>
                      <a:pt x="1343" y="1475"/>
                    </a:lnTo>
                    <a:lnTo>
                      <a:pt x="1344" y="1459"/>
                    </a:lnTo>
                    <a:lnTo>
                      <a:pt x="1344" y="554"/>
                    </a:lnTo>
                    <a:lnTo>
                      <a:pt x="790" y="554"/>
                    </a:lnTo>
                    <a:lnTo>
                      <a:pt x="790" y="0"/>
                    </a:lnTo>
                    <a:lnTo>
                      <a:pt x="895" y="0"/>
                    </a:lnTo>
                    <a:lnTo>
                      <a:pt x="895" y="449"/>
                    </a:lnTo>
                    <a:lnTo>
                      <a:pt x="1344" y="449"/>
                    </a:lnTo>
                    <a:close/>
                    <a:moveTo>
                      <a:pt x="1055" y="1487"/>
                    </a:moveTo>
                    <a:lnTo>
                      <a:pt x="287" y="1487"/>
                    </a:lnTo>
                    <a:lnTo>
                      <a:pt x="287" y="1354"/>
                    </a:lnTo>
                    <a:lnTo>
                      <a:pt x="1055" y="1354"/>
                    </a:lnTo>
                    <a:lnTo>
                      <a:pt x="1055" y="1487"/>
                    </a:lnTo>
                    <a:close/>
                    <a:moveTo>
                      <a:pt x="1055" y="1222"/>
                    </a:moveTo>
                    <a:lnTo>
                      <a:pt x="287" y="1222"/>
                    </a:lnTo>
                    <a:lnTo>
                      <a:pt x="287" y="1089"/>
                    </a:lnTo>
                    <a:lnTo>
                      <a:pt x="1055" y="1089"/>
                    </a:lnTo>
                    <a:lnTo>
                      <a:pt x="1055" y="1222"/>
                    </a:lnTo>
                    <a:close/>
                    <a:moveTo>
                      <a:pt x="1055" y="824"/>
                    </a:moveTo>
                    <a:lnTo>
                      <a:pt x="1055" y="957"/>
                    </a:lnTo>
                    <a:lnTo>
                      <a:pt x="287" y="957"/>
                    </a:lnTo>
                    <a:lnTo>
                      <a:pt x="287" y="824"/>
                    </a:lnTo>
                    <a:lnTo>
                      <a:pt x="1055" y="824"/>
                    </a:lnTo>
                    <a:close/>
                  </a:path>
                </a:pathLst>
              </a:custGeom>
              <a:solidFill>
                <a:srgbClr val="003E5E"/>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Verdana"/>
                  <a:buNone/>
                  <a:tabLst/>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grpSp>
      </p:grpSp>
      <p:sp>
        <p:nvSpPr>
          <p:cNvPr id="909" name="Google Shape;909;g5f09267a33_1_124"/>
          <p:cNvSpPr txBox="1"/>
          <p:nvPr/>
        </p:nvSpPr>
        <p:spPr>
          <a:xfrm>
            <a:off x="445300" y="295825"/>
            <a:ext cx="8493900" cy="6486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3E5E"/>
              </a:buClr>
              <a:buSzPts val="3200"/>
              <a:buFont typeface="Verdana"/>
              <a:buNone/>
              <a:tabLst/>
              <a:defRPr/>
            </a:pPr>
            <a:r>
              <a:rPr kumimoji="0" lang="en-US" sz="3000" b="1" i="0" u="none" strike="noStrike" kern="0" cap="none" spc="0" normalizeH="0" baseline="0" noProof="0">
                <a:ln>
                  <a:noFill/>
                </a:ln>
                <a:solidFill>
                  <a:srgbClr val="003E5E"/>
                </a:solidFill>
                <a:effectLst/>
                <a:uLnTx/>
                <a:uFillTx/>
                <a:latin typeface="Verdana"/>
                <a:ea typeface="Verdana"/>
                <a:cs typeface="Verdana"/>
                <a:sym typeface="Verdana"/>
              </a:rPr>
              <a:t>Delivering commercially viable carbon neutral vessels by 2030</a:t>
            </a:r>
            <a:endParaRPr kumimoji="0" sz="3000" b="1" i="0" u="none" strike="noStrike" kern="0" cap="none" spc="0" normalizeH="0" baseline="0" noProof="0">
              <a:ln>
                <a:noFill/>
              </a:ln>
              <a:solidFill>
                <a:srgbClr val="003E5E"/>
              </a:solidFill>
              <a:effectLst/>
              <a:uLnTx/>
              <a:uFillTx/>
              <a:latin typeface="Verdana"/>
              <a:ea typeface="Verdana"/>
              <a:cs typeface="Verdana"/>
              <a:sym typeface="Verdana"/>
            </a:endParaRPr>
          </a:p>
        </p:txBody>
      </p:sp>
      <p:sp>
        <p:nvSpPr>
          <p:cNvPr id="910" name="Google Shape;910;g5f09267a33_1_124"/>
          <p:cNvSpPr txBox="1"/>
          <p:nvPr/>
        </p:nvSpPr>
        <p:spPr>
          <a:xfrm>
            <a:off x="11567660" y="144000"/>
            <a:ext cx="478800" cy="2385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64B2D4"/>
                </a:solidFill>
                <a:effectLst/>
                <a:uLnTx/>
                <a:uFillTx/>
                <a:latin typeface="Verdana"/>
                <a:ea typeface="Verdana"/>
                <a:cs typeface="Verdana"/>
                <a:sym typeface="Verdana"/>
              </a:rPr>
              <a:t>|</a:t>
            </a:r>
            <a:fld id="{00000000-1234-1234-1234-123412341234}" type="slidenum">
              <a:rPr kumimoji="0" lang="en-US" sz="1000" b="1" i="0" u="none" strike="noStrike" kern="0" cap="none" spc="0" normalizeH="0" baseline="0" noProof="0">
                <a:ln>
                  <a:noFill/>
                </a:ln>
                <a:solidFill>
                  <a:srgbClr val="64B2D4"/>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000" b="1" i="0" u="none" strike="noStrike" kern="0" cap="none" spc="0" normalizeH="0" baseline="0" noProof="0">
              <a:ln>
                <a:noFill/>
              </a:ln>
              <a:solidFill>
                <a:srgbClr val="64B2D4"/>
              </a:solidFill>
              <a:effectLst/>
              <a:uLnTx/>
              <a:uFillTx/>
              <a:latin typeface="Verdana"/>
              <a:ea typeface="Verdana"/>
              <a:cs typeface="Verdana"/>
              <a:sym typeface="Verdana"/>
            </a:endParaRPr>
          </a:p>
        </p:txBody>
      </p:sp>
      <p:cxnSp>
        <p:nvCxnSpPr>
          <p:cNvPr id="911" name="Google Shape;911;g5f09267a33_1_124"/>
          <p:cNvCxnSpPr/>
          <p:nvPr/>
        </p:nvCxnSpPr>
        <p:spPr>
          <a:xfrm rot="10800000">
            <a:off x="6745797" y="4953584"/>
            <a:ext cx="0" cy="202200"/>
          </a:xfrm>
          <a:prstGeom prst="straightConnector1">
            <a:avLst/>
          </a:prstGeom>
          <a:noFill/>
          <a:ln w="9525" cap="flat" cmpd="sng">
            <a:solidFill>
              <a:srgbClr val="5EAED1"/>
            </a:solidFill>
            <a:prstDash val="solid"/>
            <a:round/>
            <a:headEnd type="oval" w="med" len="med"/>
            <a:tailEnd type="oval" w="med" len="med"/>
          </a:ln>
        </p:spPr>
      </p:cxn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p:nvPr/>
        </p:nvSpPr>
        <p:spPr>
          <a:xfrm>
            <a:off x="4008807" y="1383300"/>
            <a:ext cx="5135100" cy="5474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4"/>
          <p:cNvSpPr/>
          <p:nvPr/>
        </p:nvSpPr>
        <p:spPr>
          <a:xfrm rot="-177655" flipH="1">
            <a:off x="-286042" y="-692373"/>
            <a:ext cx="10831560" cy="2339226"/>
          </a:xfrm>
          <a:prstGeom prst="rect">
            <a:avLst/>
          </a:prstGeom>
          <a:solidFill>
            <a:srgbClr val="98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
          <p:cNvSpPr/>
          <p:nvPr/>
        </p:nvSpPr>
        <p:spPr>
          <a:xfrm rot="-177655" flipH="1">
            <a:off x="-286042" y="-864823"/>
            <a:ext cx="10831560" cy="2339226"/>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
          <p:cNvSpPr/>
          <p:nvPr/>
        </p:nvSpPr>
        <p:spPr>
          <a:xfrm>
            <a:off x="572450" y="328900"/>
            <a:ext cx="7221900" cy="5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980000"/>
                </a:solidFill>
                <a:latin typeface="Montserrat"/>
                <a:ea typeface="Montserrat"/>
                <a:cs typeface="Montserrat"/>
                <a:sym typeface="Montserrat"/>
              </a:rPr>
              <a:t>Industries</a:t>
            </a:r>
            <a:endParaRPr sz="3000" b="1" i="0" u="none" strike="noStrike" cap="none">
              <a:solidFill>
                <a:srgbClr val="980000"/>
              </a:solidFill>
              <a:latin typeface="Montserrat"/>
              <a:ea typeface="Montserrat"/>
              <a:cs typeface="Montserrat"/>
              <a:sym typeface="Montserrat"/>
            </a:endParaRPr>
          </a:p>
        </p:txBody>
      </p:sp>
      <p:pic>
        <p:nvPicPr>
          <p:cNvPr id="132" name="Google Shape;132;p4"/>
          <p:cNvPicPr preferRelativeResize="0"/>
          <p:nvPr/>
        </p:nvPicPr>
        <p:blipFill rotWithShape="1">
          <a:blip r:embed="rId3">
            <a:alphaModFix/>
          </a:blip>
          <a:srcRect r="12929"/>
          <a:stretch/>
        </p:blipFill>
        <p:spPr>
          <a:xfrm>
            <a:off x="626947" y="932750"/>
            <a:ext cx="1844801" cy="402775"/>
          </a:xfrm>
          <a:prstGeom prst="rect">
            <a:avLst/>
          </a:prstGeom>
          <a:noFill/>
          <a:ln>
            <a:noFill/>
          </a:ln>
        </p:spPr>
      </p:pic>
      <p:sp>
        <p:nvSpPr>
          <p:cNvPr id="133" name="Google Shape;133;p4"/>
          <p:cNvSpPr txBox="1"/>
          <p:nvPr/>
        </p:nvSpPr>
        <p:spPr>
          <a:xfrm>
            <a:off x="572450" y="2363075"/>
            <a:ext cx="3132900" cy="401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Montserrat"/>
                <a:ea typeface="Montserrat"/>
                <a:cs typeface="Montserrat"/>
                <a:sym typeface="Montserrat"/>
              </a:rPr>
              <a:t>We have participants from very different industries at the table:</a:t>
            </a:r>
            <a:endParaRPr sz="2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a:solidFill>
                <a:schemeClr val="lt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2400"/>
              <a:buFont typeface="Arial"/>
              <a:buChar char="•"/>
            </a:pPr>
            <a:r>
              <a:rPr lang="en-US" sz="2400" b="1" i="0" u="none" strike="noStrike" cap="none">
                <a:solidFill>
                  <a:schemeClr val="lt1"/>
                </a:solidFill>
                <a:latin typeface="Montserrat"/>
                <a:ea typeface="Montserrat"/>
                <a:cs typeface="Montserrat"/>
                <a:sym typeface="Montserrat"/>
              </a:rPr>
              <a:t>Technology</a:t>
            </a:r>
            <a:endParaRPr sz="2400" b="1" i="0" u="none" strike="noStrike" cap="none">
              <a:solidFill>
                <a:schemeClr val="lt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2400"/>
              <a:buFont typeface="Arial"/>
              <a:buChar char="•"/>
            </a:pPr>
            <a:r>
              <a:rPr lang="en-US" sz="2400" b="1" i="0" u="none" strike="noStrike" cap="none">
                <a:solidFill>
                  <a:schemeClr val="lt1"/>
                </a:solidFill>
                <a:latin typeface="Montserrat"/>
                <a:ea typeface="Montserrat"/>
                <a:cs typeface="Montserrat"/>
                <a:sym typeface="Montserrat"/>
              </a:rPr>
              <a:t>Food</a:t>
            </a:r>
            <a:endParaRPr sz="2400" b="1" i="0" u="none" strike="noStrike" cap="none">
              <a:solidFill>
                <a:schemeClr val="lt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2400"/>
              <a:buFont typeface="Arial"/>
              <a:buChar char="•"/>
            </a:pPr>
            <a:r>
              <a:rPr lang="en-US" sz="2400" b="1" i="0" u="none" strike="noStrike" cap="none">
                <a:solidFill>
                  <a:schemeClr val="lt1"/>
                </a:solidFill>
                <a:latin typeface="Montserrat"/>
                <a:ea typeface="Montserrat"/>
                <a:cs typeface="Montserrat"/>
                <a:sym typeface="Montserrat"/>
              </a:rPr>
              <a:t>Logistics</a:t>
            </a:r>
            <a:endParaRPr sz="2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400" b="1" i="0" u="none" strike="noStrike" cap="none">
              <a:solidFill>
                <a:schemeClr val="lt1"/>
              </a:solidFill>
              <a:latin typeface="Montserrat"/>
              <a:ea typeface="Montserrat"/>
              <a:cs typeface="Montserrat"/>
              <a:sym typeface="Montserrat"/>
            </a:endParaRPr>
          </a:p>
        </p:txBody>
      </p:sp>
      <p:pic>
        <p:nvPicPr>
          <p:cNvPr id="134" name="Google Shape;134;p4"/>
          <p:cNvPicPr preferRelativeResize="0"/>
          <p:nvPr/>
        </p:nvPicPr>
        <p:blipFill rotWithShape="1">
          <a:blip r:embed="rId4">
            <a:alphaModFix/>
          </a:blip>
          <a:srcRect/>
          <a:stretch/>
        </p:blipFill>
        <p:spPr>
          <a:xfrm>
            <a:off x="4416377" y="2363078"/>
            <a:ext cx="1664326" cy="910178"/>
          </a:xfrm>
          <a:prstGeom prst="rect">
            <a:avLst/>
          </a:prstGeom>
          <a:noFill/>
          <a:ln>
            <a:noFill/>
          </a:ln>
        </p:spPr>
      </p:pic>
      <p:pic>
        <p:nvPicPr>
          <p:cNvPr id="135" name="Google Shape;135;p4"/>
          <p:cNvPicPr preferRelativeResize="0"/>
          <p:nvPr/>
        </p:nvPicPr>
        <p:blipFill rotWithShape="1">
          <a:blip r:embed="rId5">
            <a:alphaModFix/>
          </a:blip>
          <a:srcRect/>
          <a:stretch/>
        </p:blipFill>
        <p:spPr>
          <a:xfrm>
            <a:off x="6613466" y="3667185"/>
            <a:ext cx="1834736" cy="670563"/>
          </a:xfrm>
          <a:prstGeom prst="rect">
            <a:avLst/>
          </a:prstGeom>
          <a:noFill/>
          <a:ln>
            <a:noFill/>
          </a:ln>
        </p:spPr>
      </p:pic>
      <p:pic>
        <p:nvPicPr>
          <p:cNvPr id="136" name="Google Shape;136;p4"/>
          <p:cNvPicPr preferRelativeResize="0"/>
          <p:nvPr/>
        </p:nvPicPr>
        <p:blipFill rotWithShape="1">
          <a:blip r:embed="rId6">
            <a:alphaModFix/>
          </a:blip>
          <a:srcRect/>
          <a:stretch/>
        </p:blipFill>
        <p:spPr>
          <a:xfrm>
            <a:off x="4572011" y="3941326"/>
            <a:ext cx="1667195" cy="358639"/>
          </a:xfrm>
          <a:prstGeom prst="rect">
            <a:avLst/>
          </a:prstGeom>
          <a:noFill/>
          <a:ln>
            <a:noFill/>
          </a:ln>
        </p:spPr>
      </p:pic>
      <p:pic>
        <p:nvPicPr>
          <p:cNvPr id="137" name="Google Shape;137;p4"/>
          <p:cNvPicPr preferRelativeResize="0"/>
          <p:nvPr/>
        </p:nvPicPr>
        <p:blipFill rotWithShape="1">
          <a:blip r:embed="rId7">
            <a:alphaModFix/>
          </a:blip>
          <a:srcRect/>
          <a:stretch/>
        </p:blipFill>
        <p:spPr>
          <a:xfrm>
            <a:off x="4747557" y="4798186"/>
            <a:ext cx="3657599" cy="1709159"/>
          </a:xfrm>
          <a:prstGeom prst="rect">
            <a:avLst/>
          </a:prstGeom>
          <a:noFill/>
          <a:ln>
            <a:noFill/>
          </a:ln>
        </p:spPr>
      </p:pic>
      <p:pic>
        <p:nvPicPr>
          <p:cNvPr id="138" name="Google Shape;138;p4"/>
          <p:cNvPicPr preferRelativeResize="0"/>
          <p:nvPr/>
        </p:nvPicPr>
        <p:blipFill rotWithShape="1">
          <a:blip r:embed="rId8">
            <a:alphaModFix/>
          </a:blip>
          <a:srcRect/>
          <a:stretch/>
        </p:blipFill>
        <p:spPr>
          <a:xfrm>
            <a:off x="6278180" y="2473484"/>
            <a:ext cx="2505319" cy="733264"/>
          </a:xfrm>
          <a:prstGeom prst="rect">
            <a:avLst/>
          </a:prstGeom>
          <a:noFill/>
          <a:ln>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 name="Google Shape;144;p5"/>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45" name="Google Shape;145;p5"/>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5"/>
          <p:cNvSpPr txBox="1"/>
          <p:nvPr/>
        </p:nvSpPr>
        <p:spPr>
          <a:xfrm>
            <a:off x="819041" y="1241019"/>
            <a:ext cx="7595632" cy="34194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200" i="0" u="none" strike="noStrike" cap="none">
                <a:solidFill>
                  <a:srgbClr val="FFFFFF"/>
                </a:solidFill>
                <a:latin typeface="Montserrat"/>
                <a:ea typeface="Montserrat"/>
                <a:cs typeface="Montserrat"/>
                <a:sym typeface="Montserrat"/>
              </a:rPr>
              <a:t>What do you see </a:t>
            </a:r>
            <a:r>
              <a:rPr lang="en-US" sz="3200" b="1" i="0" u="none" strike="noStrike" cap="none">
                <a:solidFill>
                  <a:srgbClr val="FFFFFF"/>
                </a:solidFill>
                <a:latin typeface="Montserrat"/>
                <a:ea typeface="Montserrat"/>
                <a:cs typeface="Montserrat"/>
                <a:sym typeface="Montserrat"/>
              </a:rPr>
              <a:t>(in 3 minutes or less)</a:t>
            </a:r>
            <a:r>
              <a:rPr lang="en-US" sz="3200" i="0" u="none" strike="noStrike" cap="none">
                <a:solidFill>
                  <a:srgbClr val="FFFFFF"/>
                </a:solidFill>
                <a:latin typeface="Montserrat"/>
                <a:ea typeface="Montserrat"/>
                <a:cs typeface="Montserrat"/>
                <a:sym typeface="Montserrat"/>
              </a:rPr>
              <a:t> as the biggest challenges and successes in implementation of </a:t>
            </a:r>
            <a:r>
              <a:rPr lang="en-US" sz="3200" b="1" i="0" u="none" strike="noStrike" cap="none">
                <a:solidFill>
                  <a:srgbClr val="FFFFFF"/>
                </a:solidFill>
                <a:latin typeface="Montserrat"/>
                <a:ea typeface="Montserrat"/>
                <a:cs typeface="Montserrat"/>
                <a:sym typeface="Montserrat"/>
              </a:rPr>
              <a:t>sustainability efforts</a:t>
            </a:r>
            <a:r>
              <a:rPr lang="en-US" sz="3200" i="0" u="none" strike="noStrike" cap="none">
                <a:solidFill>
                  <a:srgbClr val="FFFFFF"/>
                </a:solidFill>
                <a:latin typeface="Montserrat"/>
                <a:ea typeface="Montserrat"/>
                <a:cs typeface="Montserrat"/>
                <a:sym typeface="Montserrat"/>
              </a:rPr>
              <a:t> in your industry, and specifically, for your company?</a:t>
            </a:r>
            <a:endParaRPr sz="3200" i="0" u="none" strike="noStrike" cap="none">
              <a:solidFill>
                <a:srgbClr val="FFFFFF"/>
              </a:solidFill>
              <a:latin typeface="Montserrat"/>
              <a:ea typeface="Montserrat"/>
              <a:cs typeface="Montserrat"/>
              <a:sym typeface="Montserrat"/>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p:nvPr/>
        </p:nvSpPr>
        <p:spPr>
          <a:xfrm>
            <a:off x="0" y="0"/>
            <a:ext cx="3013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6"/>
          <p:cNvSpPr/>
          <p:nvPr/>
        </p:nvSpPr>
        <p:spPr>
          <a:xfrm>
            <a:off x="239675" y="340025"/>
            <a:ext cx="2242200" cy="11253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98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980000"/>
                </a:solidFill>
                <a:latin typeface="Montserrat"/>
                <a:ea typeface="Montserrat"/>
                <a:cs typeface="Montserrat"/>
                <a:sym typeface="Montserrat"/>
              </a:rPr>
              <a:t>Today’s Topics</a:t>
            </a:r>
            <a:endParaRPr sz="3000" b="1" i="0" u="none" strike="noStrike" cap="none">
              <a:solidFill>
                <a:srgbClr val="980000"/>
              </a:solidFill>
              <a:latin typeface="Montserrat"/>
              <a:ea typeface="Montserrat"/>
              <a:cs typeface="Montserrat"/>
              <a:sym typeface="Montserrat"/>
            </a:endParaRPr>
          </a:p>
        </p:txBody>
      </p:sp>
      <p:pic>
        <p:nvPicPr>
          <p:cNvPr id="153" name="Google Shape;153;p6"/>
          <p:cNvPicPr preferRelativeResize="0"/>
          <p:nvPr/>
        </p:nvPicPr>
        <p:blipFill rotWithShape="1">
          <a:blip r:embed="rId3">
            <a:alphaModFix/>
          </a:blip>
          <a:srcRect r="12929"/>
          <a:stretch/>
        </p:blipFill>
        <p:spPr>
          <a:xfrm>
            <a:off x="191028" y="6134720"/>
            <a:ext cx="2126400" cy="464100"/>
          </a:xfrm>
          <a:prstGeom prst="rect">
            <a:avLst/>
          </a:prstGeom>
          <a:noFill/>
          <a:ln>
            <a:noFill/>
          </a:ln>
        </p:spPr>
      </p:pic>
      <p:sp>
        <p:nvSpPr>
          <p:cNvPr id="154" name="Google Shape;154;p6"/>
          <p:cNvSpPr/>
          <p:nvPr/>
        </p:nvSpPr>
        <p:spPr>
          <a:xfrm rot="10800000" flipH="1">
            <a:off x="355500" y="1628888"/>
            <a:ext cx="331500" cy="48900"/>
          </a:xfrm>
          <a:prstGeom prst="rect">
            <a:avLst/>
          </a:prstGeom>
          <a:solidFill>
            <a:srgbClr val="98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6"/>
          <p:cNvSpPr txBox="1"/>
          <p:nvPr/>
        </p:nvSpPr>
        <p:spPr>
          <a:xfrm>
            <a:off x="3151558" y="660576"/>
            <a:ext cx="5871164" cy="47969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1400"/>
              <a:buFont typeface="Montserrat"/>
              <a:buChar char="•"/>
            </a:pPr>
            <a:r>
              <a:rPr lang="en-US" sz="2900" b="1" i="0" u="none" strike="noStrike" cap="none">
                <a:solidFill>
                  <a:srgbClr val="FFFFFF"/>
                </a:solidFill>
                <a:latin typeface="Montserrat"/>
                <a:ea typeface="Montserrat"/>
                <a:cs typeface="Montserrat"/>
                <a:sym typeface="Montserrat"/>
              </a:rPr>
              <a:t>Sustainability across supply chains</a:t>
            </a:r>
            <a:endParaRPr sz="2900" b="1"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900" b="1">
              <a:solidFill>
                <a:srgbClr val="FFFFFF"/>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1400"/>
              <a:buFont typeface="Montserrat"/>
              <a:buChar char="•"/>
            </a:pPr>
            <a:r>
              <a:rPr lang="en-US" sz="2900" b="1" i="0" u="none" strike="noStrike" cap="none">
                <a:solidFill>
                  <a:srgbClr val="FFFFFF"/>
                </a:solidFill>
                <a:latin typeface="Montserrat"/>
                <a:ea typeface="Montserrat"/>
                <a:cs typeface="Montserrat"/>
                <a:sym typeface="Montserrat"/>
              </a:rPr>
              <a:t>Business power autonomy</a:t>
            </a:r>
            <a:endParaRPr sz="2900" b="1"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900" b="1">
              <a:solidFill>
                <a:srgbClr val="FFFFFF"/>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1400"/>
              <a:buFont typeface="Montserrat"/>
              <a:buChar char="•"/>
            </a:pPr>
            <a:r>
              <a:rPr lang="en-US" sz="2900" b="1" i="0" u="none" strike="noStrike" cap="none">
                <a:solidFill>
                  <a:srgbClr val="FFFFFF"/>
                </a:solidFill>
                <a:latin typeface="Montserrat"/>
                <a:ea typeface="Montserrat"/>
                <a:cs typeface="Montserrat"/>
                <a:sym typeface="Montserrat"/>
              </a:rPr>
              <a:t>Social Sustainability</a:t>
            </a:r>
            <a:endParaRPr sz="1800" b="1" i="0" u="none" strike="noStrike" cap="none">
              <a:solidFill>
                <a:srgbClr val="FFFFFF"/>
              </a:solidFill>
              <a:latin typeface="Montserrat"/>
              <a:ea typeface="Montserrat"/>
              <a:cs typeface="Montserrat"/>
              <a:sym typeface="Montserrat"/>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7"/>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7"/>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62" name="Google Shape;162;p7"/>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7"/>
          <p:cNvSpPr txBox="1"/>
          <p:nvPr/>
        </p:nvSpPr>
        <p:spPr>
          <a:xfrm>
            <a:off x="2569463" y="2880360"/>
            <a:ext cx="4005073" cy="10972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7"/>
          <p:cNvSpPr txBox="1"/>
          <p:nvPr/>
        </p:nvSpPr>
        <p:spPr>
          <a:xfrm>
            <a:off x="634631" y="1943764"/>
            <a:ext cx="7919592" cy="256396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1" i="0" u="none" strike="noStrike" cap="none">
                <a:solidFill>
                  <a:srgbClr val="FFD966"/>
                </a:solidFill>
                <a:latin typeface="Montserrat"/>
                <a:ea typeface="Montserrat"/>
                <a:cs typeface="Montserrat"/>
                <a:sym typeface="Montserrat"/>
              </a:rPr>
              <a:t>Sustainability in global supply chains</a:t>
            </a:r>
            <a:r>
              <a:rPr lang="en-US" sz="2200" b="1" i="0" u="none" strike="noStrike" cap="none">
                <a:solidFill>
                  <a:srgbClr val="FFD966"/>
                </a:solidFill>
                <a:latin typeface="Montserrat"/>
                <a:ea typeface="Montserrat"/>
                <a:cs typeface="Montserrat"/>
                <a:sym typeface="Montserrat"/>
              </a:rPr>
              <a:t> </a:t>
            </a:r>
            <a:endParaRPr b="1">
              <a:solidFill>
                <a:srgbClr val="FFD966"/>
              </a:solidFill>
              <a:latin typeface="Montserrat"/>
              <a:ea typeface="Montserrat"/>
              <a:cs typeface="Montserrat"/>
              <a:sym typeface="Montserrat"/>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 name="Google Shape;170;p8"/>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71" name="Google Shape;171;p8"/>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8"/>
          <p:cNvSpPr txBox="1"/>
          <p:nvPr/>
        </p:nvSpPr>
        <p:spPr>
          <a:xfrm>
            <a:off x="2569463" y="2880360"/>
            <a:ext cx="4005073" cy="10972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3" name="Google Shape;173;p8"/>
          <p:cNvPicPr preferRelativeResize="0"/>
          <p:nvPr/>
        </p:nvPicPr>
        <p:blipFill rotWithShape="1">
          <a:blip r:embed="rId4">
            <a:alphaModFix/>
          </a:blip>
          <a:srcRect/>
          <a:stretch/>
        </p:blipFill>
        <p:spPr>
          <a:xfrm>
            <a:off x="776200" y="1837700"/>
            <a:ext cx="7591603" cy="3923750"/>
          </a:xfrm>
          <a:prstGeom prst="rect">
            <a:avLst/>
          </a:prstGeom>
          <a:noFill/>
          <a:ln>
            <a:noFill/>
          </a:ln>
        </p:spPr>
      </p:pic>
      <p:sp>
        <p:nvSpPr>
          <p:cNvPr id="174" name="Google Shape;174;p8"/>
          <p:cNvSpPr txBox="1"/>
          <p:nvPr/>
        </p:nvSpPr>
        <p:spPr>
          <a:xfrm>
            <a:off x="363262" y="306025"/>
            <a:ext cx="8562000" cy="139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700" b="1" i="0" u="none" strike="noStrike" cap="none">
                <a:solidFill>
                  <a:srgbClr val="FFD966"/>
                </a:solidFill>
                <a:latin typeface="Montserrat"/>
                <a:ea typeface="Montserrat"/>
                <a:cs typeface="Montserrat"/>
                <a:sym typeface="Montserrat"/>
              </a:rPr>
              <a:t>CDP</a:t>
            </a:r>
            <a:r>
              <a:rPr lang="en-US" sz="2700" i="0" u="none" strike="noStrike" cap="none">
                <a:solidFill>
                  <a:srgbClr val="FFD966"/>
                </a:solidFill>
                <a:latin typeface="Montserrat"/>
                <a:ea typeface="Montserrat"/>
                <a:cs typeface="Montserrat"/>
                <a:sym typeface="Montserrat"/>
              </a:rPr>
              <a:t> — Cascarding Commitments: Driving upstream action through supply chain engagement (2019).</a:t>
            </a:r>
            <a:endParaRPr sz="2700" i="0" u="none" strike="noStrike" cap="none">
              <a:solidFill>
                <a:srgbClr val="FFD966"/>
              </a:solidFill>
              <a:latin typeface="Montserrat"/>
              <a:ea typeface="Montserrat"/>
              <a:cs typeface="Montserrat"/>
              <a:sym typeface="Montserrat"/>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p:nvPr/>
        </p:nvSpPr>
        <p:spPr>
          <a:xfrm>
            <a:off x="0" y="6042025"/>
            <a:ext cx="9144000" cy="835800"/>
          </a:xfrm>
          <a:prstGeom prst="rect">
            <a:avLst/>
          </a:prstGeom>
          <a:gradFill>
            <a:gsLst>
              <a:gs pos="0">
                <a:srgbClr val="FFFFFF"/>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p9"/>
          <p:cNvPicPr preferRelativeResize="0"/>
          <p:nvPr/>
        </p:nvPicPr>
        <p:blipFill rotWithShape="1">
          <a:blip r:embed="rId3">
            <a:alphaModFix/>
          </a:blip>
          <a:srcRect/>
          <a:stretch/>
        </p:blipFill>
        <p:spPr>
          <a:xfrm>
            <a:off x="6302275" y="6187199"/>
            <a:ext cx="2770774" cy="697850"/>
          </a:xfrm>
          <a:prstGeom prst="rect">
            <a:avLst/>
          </a:prstGeom>
          <a:noFill/>
          <a:ln>
            <a:noFill/>
          </a:ln>
        </p:spPr>
      </p:pic>
      <p:sp>
        <p:nvSpPr>
          <p:cNvPr id="181" name="Google Shape;181;p9"/>
          <p:cNvSpPr/>
          <p:nvPr/>
        </p:nvSpPr>
        <p:spPr>
          <a:xfrm>
            <a:off x="0" y="6042025"/>
            <a:ext cx="9144000" cy="66000"/>
          </a:xfrm>
          <a:prstGeom prst="rect">
            <a:avLst/>
          </a:prstGeom>
          <a:solidFill>
            <a:srgbClr val="F9C81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9"/>
          <p:cNvSpPr txBox="1"/>
          <p:nvPr/>
        </p:nvSpPr>
        <p:spPr>
          <a:xfrm>
            <a:off x="2569463" y="2880360"/>
            <a:ext cx="4005073" cy="10972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183;p9"/>
          <p:cNvSpPr txBox="1"/>
          <p:nvPr/>
        </p:nvSpPr>
        <p:spPr>
          <a:xfrm>
            <a:off x="342900" y="258575"/>
            <a:ext cx="8458200" cy="1343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700" b="1" i="0" u="none" strike="noStrike" cap="none">
                <a:solidFill>
                  <a:srgbClr val="FFD966"/>
                </a:solidFill>
                <a:latin typeface="Montserrat"/>
                <a:ea typeface="Montserrat"/>
                <a:cs typeface="Montserrat"/>
                <a:sym typeface="Montserrat"/>
              </a:rPr>
              <a:t>CDP</a:t>
            </a:r>
            <a:r>
              <a:rPr lang="en-US" sz="2700" i="0" u="none" strike="noStrike" cap="none">
                <a:solidFill>
                  <a:srgbClr val="FFD966"/>
                </a:solidFill>
                <a:latin typeface="Montserrat Medium"/>
                <a:ea typeface="Montserrat Medium"/>
                <a:cs typeface="Montserrat Medium"/>
                <a:sym typeface="Montserrat Medium"/>
              </a:rPr>
              <a:t> — Cascarding Commitments: Driving upstream action through supply chain engagement (2019).</a:t>
            </a:r>
            <a:endParaRPr sz="2700" i="0" u="none" strike="noStrike" cap="none">
              <a:solidFill>
                <a:srgbClr val="FFD966"/>
              </a:solidFill>
              <a:latin typeface="Montserrat Medium"/>
              <a:ea typeface="Montserrat Medium"/>
              <a:cs typeface="Montserrat Medium"/>
              <a:sym typeface="Montserrat Medium"/>
            </a:endParaRPr>
          </a:p>
        </p:txBody>
      </p:sp>
      <p:sp>
        <p:nvSpPr>
          <p:cNvPr id="184" name="Google Shape;184;p9"/>
          <p:cNvSpPr txBox="1"/>
          <p:nvPr/>
        </p:nvSpPr>
        <p:spPr>
          <a:xfrm>
            <a:off x="467050" y="1744275"/>
            <a:ext cx="8514900" cy="40470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FFD966"/>
              </a:buClr>
              <a:buSzPts val="1700"/>
              <a:buFont typeface="Montserrat"/>
              <a:buChar char="•"/>
            </a:pPr>
            <a:r>
              <a:rPr lang="en-US" sz="1700" i="0" u="none" strike="noStrike" cap="none">
                <a:solidFill>
                  <a:srgbClr val="FFFFFF"/>
                </a:solidFill>
                <a:latin typeface="Montserrat"/>
                <a:ea typeface="Montserrat"/>
                <a:cs typeface="Montserrat"/>
                <a:sym typeface="Montserrat"/>
              </a:rPr>
              <a:t>A company’s supply chain contains on average 5.5 times as GHG emissions as its own operations</a:t>
            </a:r>
            <a:endParaRPr sz="1700" i="0" u="none" strike="noStrike" cap="none">
              <a:solidFill>
                <a:srgbClr val="FFFFFF"/>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1700"/>
              <a:buFont typeface="Montserrat"/>
              <a:buChar char="•"/>
            </a:pPr>
            <a:endParaRPr sz="1700" i="0" u="none" strike="noStrike" cap="none">
              <a:solidFill>
                <a:srgbClr val="FFFFFF"/>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1700"/>
              <a:buFont typeface="Montserrat"/>
              <a:buChar char="•"/>
            </a:pPr>
            <a:r>
              <a:rPr lang="en-US" sz="1700" i="0" u="none" strike="noStrike" cap="none">
                <a:solidFill>
                  <a:srgbClr val="FFFFFF"/>
                </a:solidFill>
                <a:latin typeface="Montserrat"/>
                <a:ea typeface="Montserrat"/>
                <a:cs typeface="Montserrat"/>
                <a:sym typeface="Montserrat"/>
              </a:rPr>
              <a:t>In 2018, 115 of the world’s largest companies requested environmental information from more than 5,500 suppliers. When Supply Chain Disclosure program started 10 years ago, just 14 companies took part.</a:t>
            </a:r>
            <a:endParaRPr sz="1700" i="0" u="none" strike="noStrike" cap="none">
              <a:solidFill>
                <a:srgbClr val="FFFFFF"/>
              </a:solidFill>
              <a:latin typeface="Montserrat"/>
              <a:ea typeface="Montserrat"/>
              <a:cs typeface="Montserrat"/>
              <a:sym typeface="Montserrat"/>
            </a:endParaRPr>
          </a:p>
          <a:p>
            <a:pPr marL="457200" marR="0" lvl="0" indent="-349250" algn="l" rtl="0">
              <a:lnSpc>
                <a:spcPct val="100000"/>
              </a:lnSpc>
              <a:spcBef>
                <a:spcPts val="0"/>
              </a:spcBef>
              <a:spcAft>
                <a:spcPts val="0"/>
              </a:spcAft>
              <a:buClr>
                <a:srgbClr val="000000"/>
              </a:buClr>
              <a:buSzPts val="1700"/>
              <a:buFont typeface="Arial"/>
              <a:buNone/>
            </a:pPr>
            <a:endParaRPr sz="1700" i="0" u="none" strike="noStrike" cap="none">
              <a:solidFill>
                <a:srgbClr val="FFFFFF"/>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1700"/>
              <a:buFont typeface="Montserrat"/>
              <a:buChar char="•"/>
            </a:pPr>
            <a:r>
              <a:rPr lang="en-US" sz="1700" i="0" u="none" strike="noStrike" cap="none">
                <a:solidFill>
                  <a:srgbClr val="FFFFFF"/>
                </a:solidFill>
                <a:latin typeface="Montserrat"/>
                <a:ea typeface="Montserrat"/>
                <a:cs typeface="Montserrat"/>
                <a:sym typeface="Montserrat"/>
              </a:rPr>
              <a:t>In 2018, those suppliers reported emissions reduction of 633 million metric tons of carbon dioxide leading to cost savings of US $19.3 billion</a:t>
            </a:r>
            <a:endParaRPr sz="1700" i="0" u="none" strike="noStrike" cap="none">
              <a:solidFill>
                <a:srgbClr val="FFFFFF"/>
              </a:solidFill>
              <a:latin typeface="Montserrat"/>
              <a:ea typeface="Montserrat"/>
              <a:cs typeface="Montserrat"/>
              <a:sym typeface="Montserrat"/>
            </a:endParaRPr>
          </a:p>
          <a:p>
            <a:pPr marL="457200" marR="0" lvl="0" indent="-349250" algn="l" rtl="0">
              <a:lnSpc>
                <a:spcPct val="100000"/>
              </a:lnSpc>
              <a:spcBef>
                <a:spcPts val="0"/>
              </a:spcBef>
              <a:spcAft>
                <a:spcPts val="0"/>
              </a:spcAft>
              <a:buClr>
                <a:srgbClr val="000000"/>
              </a:buClr>
              <a:buSzPts val="1700"/>
              <a:buFont typeface="Arial"/>
              <a:buNone/>
            </a:pPr>
            <a:endParaRPr sz="1700" i="0" u="none" strike="noStrike" cap="none">
              <a:solidFill>
                <a:srgbClr val="FFFFFF"/>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FFD966"/>
              </a:buClr>
              <a:buSzPts val="1700"/>
              <a:buFont typeface="Montserrat"/>
              <a:buChar char="•"/>
            </a:pPr>
            <a:r>
              <a:rPr lang="en-US" sz="1700" i="0" u="none" strike="noStrike" cap="none">
                <a:solidFill>
                  <a:srgbClr val="FFFFFF"/>
                </a:solidFill>
                <a:latin typeface="Montserrat"/>
                <a:ea typeface="Montserrat"/>
                <a:cs typeface="Montserrat"/>
                <a:sym typeface="Montserrat"/>
              </a:rPr>
              <a:t>“...there’s so much shared value to be found in greening the supply chain, which can help to increase efficiency, reduce resource costs, enter new markets, and make supply chains more resilient to the changing climate and a changing world.” — Hugh Jones, Managing Director, Advisory, The Carbon Trust</a:t>
            </a:r>
            <a:endParaRPr sz="1900" i="0" u="none" strike="noStrike" cap="none">
              <a:solidFill>
                <a:srgbClr val="FFFFFF"/>
              </a:solidFill>
              <a:latin typeface="Montserrat"/>
              <a:ea typeface="Montserrat"/>
              <a:cs typeface="Montserrat"/>
              <a:sym typeface="Montserrat"/>
            </a:endParaRP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_9 Maersk Group PowerPoint Template">
  <a:themeElements>
    <a:clrScheme name="Maersk Group">
      <a:dk1>
        <a:srgbClr val="000000"/>
      </a:dk1>
      <a:lt1>
        <a:srgbClr val="FFFFFF"/>
      </a:lt1>
      <a:dk2>
        <a:srgbClr val="D62D23"/>
      </a:dk2>
      <a:lt2>
        <a:srgbClr val="FFD21E"/>
      </a:lt2>
      <a:accent1>
        <a:srgbClr val="64B2D4"/>
      </a:accent1>
      <a:accent2>
        <a:srgbClr val="003E5E"/>
      </a:accent2>
      <a:accent3>
        <a:srgbClr val="FF9B1E"/>
      </a:accent3>
      <a:accent4>
        <a:srgbClr val="003E5E"/>
      </a:accent4>
      <a:accent5>
        <a:srgbClr val="92251A"/>
      </a:accent5>
      <a:accent6>
        <a:srgbClr val="A3DCA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1225</Words>
  <Application>Microsoft Office PowerPoint</Application>
  <PresentationFormat>On-screen Show (4:3)</PresentationFormat>
  <Paragraphs>163</Paragraphs>
  <Slides>34</Slides>
  <Notes>34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Montserrat Medium</vt:lpstr>
      <vt:lpstr>Verdana</vt:lpstr>
      <vt:lpstr>Montserrat SemiBold</vt:lpstr>
      <vt:lpstr>Arial</vt:lpstr>
      <vt:lpstr>Times New Roman</vt:lpstr>
      <vt:lpstr>Montserrat</vt:lpstr>
      <vt:lpstr>Calibri</vt:lpstr>
      <vt:lpstr>Office Theme</vt:lpstr>
      <vt:lpstr>16_9 Maersk Group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Sarvesh Karandikar</cp:lastModifiedBy>
  <cp:revision>3</cp:revision>
  <dcterms:modified xsi:type="dcterms:W3CDTF">2019-08-16T19:18:33Z</dcterms:modified>
</cp:coreProperties>
</file>